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48" r:id="rId2"/>
  </p:sldMasterIdLst>
  <p:notesMasterIdLst>
    <p:notesMasterId r:id="rId25"/>
  </p:notesMasterIdLst>
  <p:sldIdLst>
    <p:sldId id="367" r:id="rId3"/>
    <p:sldId id="372" r:id="rId4"/>
    <p:sldId id="374" r:id="rId5"/>
    <p:sldId id="373" r:id="rId6"/>
    <p:sldId id="375" r:id="rId7"/>
    <p:sldId id="376" r:id="rId8"/>
    <p:sldId id="377" r:id="rId9"/>
    <p:sldId id="378" r:id="rId10"/>
    <p:sldId id="379" r:id="rId11"/>
    <p:sldId id="380" r:id="rId12"/>
    <p:sldId id="381" r:id="rId13"/>
    <p:sldId id="382" r:id="rId14"/>
    <p:sldId id="383" r:id="rId15"/>
    <p:sldId id="385" r:id="rId16"/>
    <p:sldId id="386" r:id="rId17"/>
    <p:sldId id="384" r:id="rId18"/>
    <p:sldId id="387" r:id="rId19"/>
    <p:sldId id="388" r:id="rId20"/>
    <p:sldId id="389" r:id="rId21"/>
    <p:sldId id="390" r:id="rId22"/>
    <p:sldId id="391" r:id="rId23"/>
    <p:sldId id="392" r:id="rId24"/>
  </p:sldIdLst>
  <p:sldSz cx="12192000" cy="6858000"/>
  <p:notesSz cx="6858000" cy="12192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1111"/>
    <a:srgbClr val="E4E7E8"/>
    <a:srgbClr val="ECEFF0"/>
    <a:srgbClr val="384850"/>
    <a:srgbClr val="37474F"/>
    <a:srgbClr val="20272B"/>
    <a:srgbClr val="33424A"/>
    <a:srgbClr val="263238"/>
    <a:srgbClr val="4CB5AB"/>
    <a:srgbClr val="007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87" autoAdjust="0"/>
    <p:restoredTop sz="94625" autoAdjust="0"/>
  </p:normalViewPr>
  <p:slideViewPr>
    <p:cSldViewPr snapToGrid="0">
      <p:cViewPr varScale="1">
        <p:scale>
          <a:sx n="86" d="100"/>
          <a:sy n="86" d="100"/>
        </p:scale>
        <p:origin x="-786" y="-7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50" d="100"/>
          <a:sy n="50" d="100"/>
        </p:scale>
        <p:origin x="-3660" y="-156"/>
      </p:cViewPr>
      <p:guideLst>
        <p:guide orient="horz" pos="384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JPG>
</file>

<file path=ppt/media/image10.png>
</file>

<file path=ppt/media/image11.png>
</file>

<file path=ppt/media/image131.svg>
</file>

<file path=ppt/media/image169.svg>
</file>

<file path=ppt/media/image2.JPG>
</file>

<file path=ppt/media/image27.svg>
</file>

<file path=ppt/media/image3.JPG>
</file>

<file path=ppt/media/image4.png>
</file>

<file path=ppt/media/image5.png>
</file>

<file path=ppt/media/image6.png>
</file>

<file path=ppt/media/image6.svg>
</file>

<file path=ppt/media/image63.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AB81A2-C098-4B36-98A3-DE770E9E2B77}" type="datetimeFigureOut">
              <a:rPr lang="en-ZA" smtClean="0"/>
              <a:t>2018/10/12</a:t>
            </a:fld>
            <a:endParaRPr lang="en-ZA"/>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8951D4-DD7B-48E7-B2FE-86A82558306A}" type="slidenum">
              <a:rPr lang="en-ZA" smtClean="0"/>
              <a:t>‹#›</a:t>
            </a:fld>
            <a:endParaRPr lang="en-ZA"/>
          </a:p>
        </p:txBody>
      </p:sp>
    </p:spTree>
    <p:extLst>
      <p:ext uri="{BB962C8B-B14F-4D97-AF65-F5344CB8AC3E}">
        <p14:creationId xmlns:p14="http://schemas.microsoft.com/office/powerpoint/2010/main" val="2939019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848951D4-DD7B-48E7-B2FE-86A82558306A}" type="slidenum">
              <a:rPr lang="en-ZA" smtClean="0"/>
              <a:t>1</a:t>
            </a:fld>
            <a:endParaRPr lang="en-ZA"/>
          </a:p>
        </p:txBody>
      </p:sp>
    </p:spTree>
    <p:extLst>
      <p:ext uri="{BB962C8B-B14F-4D97-AF65-F5344CB8AC3E}">
        <p14:creationId xmlns:p14="http://schemas.microsoft.com/office/powerpoint/2010/main" val="21259927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27.sv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bit.ly/EWKPPT" TargetMode="External"/><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Left">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F4559A65-AA9D-4ED4-B11E-3E9A1BF421D1}"/>
              </a:ext>
            </a:extLst>
          </p:cNvPr>
          <p:cNvSpPr/>
          <p:nvPr userDrawn="1"/>
        </p:nvSpPr>
        <p:spPr>
          <a:xfrm>
            <a:off x="180000" y="180001"/>
            <a:ext cx="11828094" cy="6233588"/>
          </a:xfrm>
          <a:prstGeom prst="rect">
            <a:avLst/>
          </a:prstGeom>
          <a:gradFill>
            <a:gsLst>
              <a:gs pos="0">
                <a:schemeClr val="accent1">
                  <a:alpha val="50000"/>
                </a:schemeClr>
              </a:gs>
              <a:gs pos="100000">
                <a:schemeClr val="accent6">
                  <a:lumMod val="50000"/>
                  <a:alpha val="50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p:cNvSpPr>
            <a:spLocks noGrp="1"/>
          </p:cNvSpPr>
          <p:nvPr>
            <p:ph type="ctrTitle"/>
          </p:nvPr>
        </p:nvSpPr>
        <p:spPr>
          <a:xfrm>
            <a:off x="1274625" y="1476375"/>
            <a:ext cx="2880000" cy="3583125"/>
          </a:xfrm>
          <a:ln w="3175">
            <a:solidFill>
              <a:schemeClr val="bg1"/>
            </a:solidFill>
          </a:ln>
        </p:spPr>
        <p:txBody>
          <a:bodyPr lIns="288000" tIns="288000" rIns="288000" bIns="828000" anchor="b">
            <a:normAutofit/>
          </a:bodyPr>
          <a:lstStyle>
            <a:lvl1pPr algn="l">
              <a:lnSpc>
                <a:spcPct val="100000"/>
              </a:lnSpc>
              <a:defRPr sz="2400" b="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274625" y="4362451"/>
            <a:ext cx="2880000" cy="697049"/>
          </a:xfrm>
        </p:spPr>
        <p:txBody>
          <a:bodyPr lIns="288000" tIns="0" rIns="288000">
            <a:normAutofit/>
          </a:bodyPr>
          <a:lstStyle>
            <a:lvl1pPr marL="0" indent="0" algn="l">
              <a:buNone/>
              <a:defRPr sz="1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1F0307E9-C21F-423E-B250-F4967A920C16}" type="datetime2">
              <a:rPr lang="en-US" smtClean="0"/>
              <a:t>Friday, October 12,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 xmlns:a16="http://schemas.microsoft.com/office/drawing/2014/main" id="{06627487-F2F5-46E9-B388-366DC61E3172}"/>
              </a:ext>
            </a:extLst>
          </p:cNvPr>
          <p:cNvSpPr/>
          <p:nvPr userDrawn="1"/>
        </p:nvSpPr>
        <p:spPr>
          <a:xfrm>
            <a:off x="1130625" y="13323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 xmlns:a16="http://schemas.microsoft.com/office/drawing/2014/main" id="{F101AB0A-7301-46DF-868E-E52C895B62BC}"/>
              </a:ext>
            </a:extLst>
          </p:cNvPr>
          <p:cNvSpPr/>
          <p:nvPr userDrawn="1"/>
        </p:nvSpPr>
        <p:spPr>
          <a:xfrm>
            <a:off x="4154625" y="5059500"/>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 name="Rectangle 10">
            <a:extLst>
              <a:ext uri="{FF2B5EF4-FFF2-40B4-BE49-F238E27FC236}">
                <a16:creationId xmlns="" xmlns:a16="http://schemas.microsoft.com/office/drawing/2014/main" id="{F683999E-40B5-4CB2-B369-FCD07E268762}"/>
              </a:ext>
            </a:extLst>
          </p:cNvPr>
          <p:cNvSpPr/>
          <p:nvPr userDrawn="1"/>
        </p:nvSpPr>
        <p:spPr>
          <a:xfrm>
            <a:off x="3325428" y="1394735"/>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08339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 Title Compare Content &amp; Blurb + Sourc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31999" y="1872000"/>
            <a:ext cx="5400000" cy="406244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72000" y="1872000"/>
            <a:ext cx="5400000" cy="4062448"/>
          </a:xfrm>
        </p:spPr>
        <p:txBody>
          <a:bodyPr/>
          <a:lstStyle>
            <a:lvl1pPr>
              <a:buClr>
                <a:schemeClr val="accent2"/>
              </a:buCl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A430938-C95E-4199-8752-5551BF4C38C7}" type="datetime2">
              <a:rPr lang="en-US" smtClean="0"/>
              <a:t>Friday, October 12, 2018</a:t>
            </a:fld>
            <a:endParaRPr lang="en-ZA"/>
          </a:p>
        </p:txBody>
      </p:sp>
      <p:sp>
        <p:nvSpPr>
          <p:cNvPr id="6" name="Footer Placeholder 5"/>
          <p:cNvSpPr>
            <a:spLocks noGrp="1"/>
          </p:cNvSpPr>
          <p:nvPr>
            <p:ph type="ftr" sz="quarter" idx="11"/>
          </p:nvPr>
        </p:nvSpPr>
        <p:spPr/>
        <p:txBody>
          <a:bodyPr/>
          <a:lstStyle/>
          <a:p>
            <a:r>
              <a:rPr lang="en-ZA"/>
              <a:t>© Copyright 2018 - Your Company Name</a:t>
            </a:r>
          </a:p>
        </p:txBody>
      </p:sp>
      <p:sp>
        <p:nvSpPr>
          <p:cNvPr id="7" name="Slide Number Placeholder 6"/>
          <p:cNvSpPr>
            <a:spLocks noGrp="1"/>
          </p:cNvSpPr>
          <p:nvPr>
            <p:ph type="sldNum" sz="quarter" idx="12"/>
          </p:nvPr>
        </p:nvSpPr>
        <p:spPr/>
        <p:txBody>
          <a:bodyPr/>
          <a:lstStyle/>
          <a:p>
            <a:fld id="{119C1C8F-6A95-45BD-92A4-38A328F64724}" type="slidenum">
              <a:rPr lang="en-ZA" smtClean="0"/>
              <a:t>‹#›</a:t>
            </a:fld>
            <a:endParaRPr lang="en-ZA"/>
          </a:p>
        </p:txBody>
      </p:sp>
      <p:sp>
        <p:nvSpPr>
          <p:cNvPr id="10" name="Text Placeholder 8">
            <a:extLst>
              <a:ext uri="{FF2B5EF4-FFF2-40B4-BE49-F238E27FC236}">
                <a16:creationId xmlns="" xmlns:a16="http://schemas.microsoft.com/office/drawing/2014/main" id="{345477A5-E465-4905-9B26-3E59AB3C077A}"/>
              </a:ext>
            </a:extLst>
          </p:cNvPr>
          <p:cNvSpPr>
            <a:spLocks noGrp="1"/>
          </p:cNvSpPr>
          <p:nvPr>
            <p:ph type="body" sz="quarter" idx="13" hasCustomPrompt="1"/>
          </p:nvPr>
        </p:nvSpPr>
        <p:spPr>
          <a:xfrm>
            <a:off x="431997" y="6067986"/>
            <a:ext cx="11340000" cy="325541"/>
          </a:xfrm>
        </p:spPr>
        <p:txBody>
          <a:bodyPr anchor="t">
            <a:normAutofit/>
          </a:bodyPr>
          <a:lstStyle>
            <a:lvl1pPr marL="0" indent="0" algn="l">
              <a:buNone/>
              <a:defRPr sz="800" spc="0">
                <a:solidFill>
                  <a:schemeClr val="bg2">
                    <a:lumMod val="75000"/>
                  </a:schemeClr>
                </a:solidFill>
              </a:defRPr>
            </a:lvl1pPr>
          </a:lstStyle>
          <a:p>
            <a:pPr lvl="0"/>
            <a:r>
              <a:rPr lang="en-US" dirty="0"/>
              <a:t>Reference, link or annotation to information</a:t>
            </a:r>
            <a:endParaRPr lang="en-ZA" dirty="0"/>
          </a:p>
        </p:txBody>
      </p:sp>
      <p:sp>
        <p:nvSpPr>
          <p:cNvPr id="11" name="Text Placeholder 8">
            <a:extLst>
              <a:ext uri="{FF2B5EF4-FFF2-40B4-BE49-F238E27FC236}">
                <a16:creationId xmlns="" xmlns:a16="http://schemas.microsoft.com/office/drawing/2014/main" id="{B3C4596E-596C-443A-BE5E-64CC1A563250}"/>
              </a:ext>
            </a:extLst>
          </p:cNvPr>
          <p:cNvSpPr>
            <a:spLocks noGrp="1"/>
          </p:cNvSpPr>
          <p:nvPr>
            <p:ph type="body" sz="quarter" idx="14" hasCustomPrompt="1"/>
          </p:nvPr>
        </p:nvSpPr>
        <p:spPr>
          <a:xfrm>
            <a:off x="432000" y="1152525"/>
            <a:ext cx="11340000" cy="360000"/>
          </a:xfrm>
        </p:spPr>
        <p:txBody>
          <a:bodyPr vert="horz" lIns="0" tIns="0" rIns="0" bIns="0" rtlCol="0">
            <a:normAutofit/>
          </a:bodyPr>
          <a:lstStyle>
            <a:lvl1pPr>
              <a:defRPr lang="en-ZA" b="1" dirty="0">
                <a:solidFill>
                  <a:schemeClr val="accent1">
                    <a:lumMod val="75000"/>
                  </a:schemeClr>
                </a:solidFill>
                <a:latin typeface="+mj-lt"/>
              </a:defRPr>
            </a:lvl1pPr>
          </a:lstStyle>
          <a:p>
            <a:pPr marL="0" lvl="0" indent="0">
              <a:buNone/>
            </a:pPr>
            <a:r>
              <a:rPr lang="en-US" dirty="0"/>
              <a:t>Sub header or blurb content</a:t>
            </a:r>
            <a:endParaRPr lang="en-ZA" dirty="0"/>
          </a:p>
        </p:txBody>
      </p:sp>
      <p:sp>
        <p:nvSpPr>
          <p:cNvPr id="12" name="Text Placeholder 8">
            <a:extLst>
              <a:ext uri="{FF2B5EF4-FFF2-40B4-BE49-F238E27FC236}">
                <a16:creationId xmlns="" xmlns:a16="http://schemas.microsoft.com/office/drawing/2014/main" id="{011557AB-0A72-4742-B195-6B522D3EC1F8}"/>
              </a:ext>
            </a:extLst>
          </p:cNvPr>
          <p:cNvSpPr>
            <a:spLocks noGrp="1"/>
          </p:cNvSpPr>
          <p:nvPr>
            <p:ph type="body" sz="quarter" idx="15" hasCustomPrompt="1"/>
          </p:nvPr>
        </p:nvSpPr>
        <p:spPr>
          <a:xfrm>
            <a:off x="432000" y="1512523"/>
            <a:ext cx="5400000" cy="360000"/>
          </a:xfrm>
        </p:spPr>
        <p:txBody>
          <a:bodyPr vert="horz" lIns="0" tIns="0" rIns="0" bIns="0" rtlCol="0">
            <a:normAutofit/>
          </a:bodyPr>
          <a:lstStyle>
            <a:lvl1pPr>
              <a:defRPr lang="en-ZA" b="1" dirty="0">
                <a:solidFill>
                  <a:schemeClr val="tx1">
                    <a:lumMod val="75000"/>
                    <a:lumOff val="25000"/>
                  </a:schemeClr>
                </a:solidFill>
                <a:latin typeface="+mj-lt"/>
              </a:defRPr>
            </a:lvl1pPr>
          </a:lstStyle>
          <a:p>
            <a:pPr marL="0" lvl="0" indent="0">
              <a:buNone/>
            </a:pPr>
            <a:r>
              <a:rPr lang="en-US" dirty="0"/>
              <a:t>Compare Column A</a:t>
            </a:r>
            <a:endParaRPr lang="en-ZA" dirty="0"/>
          </a:p>
        </p:txBody>
      </p:sp>
      <p:sp>
        <p:nvSpPr>
          <p:cNvPr id="13" name="Text Placeholder 8">
            <a:extLst>
              <a:ext uri="{FF2B5EF4-FFF2-40B4-BE49-F238E27FC236}">
                <a16:creationId xmlns="" xmlns:a16="http://schemas.microsoft.com/office/drawing/2014/main" id="{E185C529-EBE7-4CC4-99B4-3F0EA16B0476}"/>
              </a:ext>
            </a:extLst>
          </p:cNvPr>
          <p:cNvSpPr>
            <a:spLocks noGrp="1"/>
          </p:cNvSpPr>
          <p:nvPr>
            <p:ph type="body" sz="quarter" idx="16" hasCustomPrompt="1"/>
          </p:nvPr>
        </p:nvSpPr>
        <p:spPr>
          <a:xfrm>
            <a:off x="6372000" y="1512523"/>
            <a:ext cx="5400000" cy="360000"/>
          </a:xfrm>
        </p:spPr>
        <p:txBody>
          <a:bodyPr vert="horz" lIns="0" tIns="0" rIns="0" bIns="0" rtlCol="0">
            <a:normAutofit/>
          </a:bodyPr>
          <a:lstStyle>
            <a:lvl1pPr>
              <a:defRPr lang="en-ZA" b="1" dirty="0">
                <a:solidFill>
                  <a:schemeClr val="tx1">
                    <a:lumMod val="75000"/>
                    <a:lumOff val="25000"/>
                  </a:schemeClr>
                </a:solidFill>
                <a:latin typeface="+mj-lt"/>
              </a:defRPr>
            </a:lvl1pPr>
          </a:lstStyle>
          <a:p>
            <a:pPr marL="0" lvl="0" indent="0">
              <a:buNone/>
            </a:pPr>
            <a:r>
              <a:rPr lang="en-US" dirty="0"/>
              <a:t>Compare Column B</a:t>
            </a:r>
            <a:endParaRPr lang="en-ZA" dirty="0"/>
          </a:p>
        </p:txBody>
      </p:sp>
      <p:sp>
        <p:nvSpPr>
          <p:cNvPr id="14" name="*">
            <a:extLst>
              <a:ext uri="{FF2B5EF4-FFF2-40B4-BE49-F238E27FC236}">
                <a16:creationId xmlns="" xmlns:a16="http://schemas.microsoft.com/office/drawing/2014/main" id="{FC91718A-E209-45A2-9C24-417E2DBE8983}"/>
              </a:ext>
            </a:extLst>
          </p:cNvPr>
          <p:cNvSpPr txBox="1"/>
          <p:nvPr userDrawn="1"/>
        </p:nvSpPr>
        <p:spPr>
          <a:xfrm>
            <a:off x="245504" y="5940332"/>
            <a:ext cx="65" cy="492443"/>
          </a:xfrm>
          <a:prstGeom prst="rect">
            <a:avLst/>
          </a:prstGeom>
          <a:ln w="12700">
            <a:miter lim="400000"/>
          </a:ln>
          <a:extLst>
            <a:ext uri="{C572A759-6A51-4108-AA02-DFA0A04FC94B}">
              <ma14:wrappingTextBoxFlag xmlns:ma14="http://schemas.microsoft.com/office/mac/drawingml/2011/main" xmlns="" val="1"/>
            </a:ext>
          </a:extLst>
        </p:spPr>
        <p:txBody>
          <a:bodyPr wrap="none" lIns="0" tIns="0" rIns="0" bIns="0" anchor="ctr">
            <a:spAutoFit/>
          </a:bodyPr>
          <a:lstStyle>
            <a:lvl1pPr>
              <a:lnSpc>
                <a:spcPct val="100000"/>
              </a:lnSpc>
              <a:defRPr sz="4800" b="1">
                <a:solidFill>
                  <a:schemeClr val="accent4">
                    <a:hueOff val="784937"/>
                    <a:satOff val="13253"/>
                    <a:lumOff val="1567"/>
                  </a:schemeClr>
                </a:solidFill>
              </a:defRPr>
            </a:lvl1pPr>
          </a:lstStyle>
          <a:p>
            <a:endParaRPr sz="3200" dirty="0">
              <a:solidFill>
                <a:schemeClr val="tx2"/>
              </a:solidFill>
            </a:endParaRPr>
          </a:p>
        </p:txBody>
      </p:sp>
      <p:sp>
        <p:nvSpPr>
          <p:cNvPr id="8" name="Title 7">
            <a:extLst>
              <a:ext uri="{FF2B5EF4-FFF2-40B4-BE49-F238E27FC236}">
                <a16:creationId xmlns="" xmlns:a16="http://schemas.microsoft.com/office/drawing/2014/main" id="{C66A087A-2221-4F3F-BA36-2129ED66FF9A}"/>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558283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 Numbered Picture Bullet &amp; Blurb + Source">
    <p:spTree>
      <p:nvGrpSpPr>
        <p:cNvPr id="1" name=""/>
        <p:cNvGrpSpPr/>
        <p:nvPr/>
      </p:nvGrpSpPr>
      <p:grpSpPr>
        <a:xfrm>
          <a:off x="0" y="0"/>
          <a:ext cx="0" cy="0"/>
          <a:chOff x="0" y="0"/>
          <a:chExt cx="0" cy="0"/>
        </a:xfrm>
      </p:grpSpPr>
      <p:sp>
        <p:nvSpPr>
          <p:cNvPr id="35" name="Picture Placeholder 32">
            <a:extLst>
              <a:ext uri="{FF2B5EF4-FFF2-40B4-BE49-F238E27FC236}">
                <a16:creationId xmlns="" xmlns:a16="http://schemas.microsoft.com/office/drawing/2014/main" id="{64C624A9-EF64-4537-A0E6-2FAC6CEB3557}"/>
              </a:ext>
            </a:extLst>
          </p:cNvPr>
          <p:cNvSpPr>
            <a:spLocks noGrp="1"/>
          </p:cNvSpPr>
          <p:nvPr>
            <p:ph type="pic" sz="quarter" idx="28" hasCustomPrompt="1"/>
          </p:nvPr>
        </p:nvSpPr>
        <p:spPr>
          <a:xfrm>
            <a:off x="8100000" y="2496000"/>
            <a:ext cx="3672000" cy="2628000"/>
          </a:xfrm>
          <a:gradFill>
            <a:gsLst>
              <a:gs pos="0">
                <a:schemeClr val="accent1"/>
              </a:gs>
              <a:gs pos="100000">
                <a:schemeClr val="accent6">
                  <a:lumMod val="5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648000" rIns="108000" bIns="0" numCol="1" spcCol="0" rtlCol="0" fromWordArt="0" anchor="t" anchorCtr="0" forceAA="0" compatLnSpc="1">
            <a:prstTxWarp prst="textNoShape">
              <a:avLst/>
            </a:prstTxWarp>
            <a:noAutofit/>
          </a:bodyPr>
          <a:lstStyle>
            <a:lvl1pPr marL="0" indent="0" algn="ctr" defTabSz="457200">
              <a:buNone/>
              <a:defRPr lang="en-ZA" sz="1050" i="1" dirty="0">
                <a:solidFill>
                  <a:schemeClr val="tx1">
                    <a:lumMod val="25000"/>
                    <a:lumOff val="75000"/>
                  </a:schemeClr>
                </a:solidFill>
                <a:latin typeface="Times New Roman" panose="02020603050405020304" pitchFamily="18" charset="0"/>
                <a:cs typeface="Times New Roman" panose="02020603050405020304" pitchFamily="18" charset="0"/>
              </a:defRPr>
            </a:lvl1pPr>
          </a:lstStyle>
          <a:p>
            <a:pPr marL="0" lvl="0" algn="ctr" defTabSz="457200"/>
            <a:r>
              <a:rPr lang="en-ZA" dirty="0"/>
              <a:t>Drag and Drop / Select Photo, OR select a transparent image for icons.</a:t>
            </a:r>
          </a:p>
        </p:txBody>
      </p:sp>
      <p:sp>
        <p:nvSpPr>
          <p:cNvPr id="33" name="Picture Placeholder 32">
            <a:extLst>
              <a:ext uri="{FF2B5EF4-FFF2-40B4-BE49-F238E27FC236}">
                <a16:creationId xmlns="" xmlns:a16="http://schemas.microsoft.com/office/drawing/2014/main" id="{58E66E4D-97C2-4EFE-9FF1-C6465837F527}"/>
              </a:ext>
            </a:extLst>
          </p:cNvPr>
          <p:cNvSpPr>
            <a:spLocks noGrp="1"/>
          </p:cNvSpPr>
          <p:nvPr>
            <p:ph type="pic" sz="quarter" idx="26" hasCustomPrompt="1"/>
          </p:nvPr>
        </p:nvSpPr>
        <p:spPr>
          <a:xfrm>
            <a:off x="431999" y="2496000"/>
            <a:ext cx="3672000" cy="2628000"/>
          </a:xfrm>
          <a:gradFill>
            <a:gsLst>
              <a:gs pos="0">
                <a:schemeClr val="accent1"/>
              </a:gs>
              <a:gs pos="100000">
                <a:schemeClr val="accent6">
                  <a:lumMod val="5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648000" rIns="108000" bIns="0" numCol="1" spcCol="0" rtlCol="0" fromWordArt="0" anchor="t" anchorCtr="0" forceAA="0" compatLnSpc="1">
            <a:prstTxWarp prst="textNoShape">
              <a:avLst/>
            </a:prstTxWarp>
            <a:noAutofit/>
          </a:bodyPr>
          <a:lstStyle>
            <a:lvl1pPr marL="0" indent="0">
              <a:buNone/>
              <a:defRPr lang="en-ZA" sz="1050" i="1" dirty="0">
                <a:solidFill>
                  <a:schemeClr val="tx1">
                    <a:lumMod val="25000"/>
                    <a:lumOff val="75000"/>
                  </a:schemeClr>
                </a:solidFill>
                <a:latin typeface="Times New Roman" panose="02020603050405020304" pitchFamily="18" charset="0"/>
                <a:cs typeface="Times New Roman" panose="02020603050405020304" pitchFamily="18" charset="0"/>
              </a:defRPr>
            </a:lvl1pPr>
          </a:lstStyle>
          <a:p>
            <a:pPr marL="0" lvl="0" algn="ctr" defTabSz="457200"/>
            <a:r>
              <a:rPr lang="en-ZA" dirty="0"/>
              <a:t>Drag and Drop / Select Photo, OR select a transparent image for icons.</a:t>
            </a:r>
          </a:p>
        </p:txBody>
      </p:sp>
      <p:sp>
        <p:nvSpPr>
          <p:cNvPr id="34" name="Picture Placeholder 32">
            <a:extLst>
              <a:ext uri="{FF2B5EF4-FFF2-40B4-BE49-F238E27FC236}">
                <a16:creationId xmlns="" xmlns:a16="http://schemas.microsoft.com/office/drawing/2014/main" id="{671873F7-1B0F-4B8E-B6F1-1D63432A2E6E}"/>
              </a:ext>
            </a:extLst>
          </p:cNvPr>
          <p:cNvSpPr>
            <a:spLocks noGrp="1"/>
          </p:cNvSpPr>
          <p:nvPr>
            <p:ph type="pic" sz="quarter" idx="27" hasCustomPrompt="1"/>
          </p:nvPr>
        </p:nvSpPr>
        <p:spPr>
          <a:xfrm>
            <a:off x="4266000" y="2496000"/>
            <a:ext cx="3672000" cy="2628000"/>
          </a:xfrm>
          <a:gradFill>
            <a:gsLst>
              <a:gs pos="0">
                <a:schemeClr val="accent1"/>
              </a:gs>
              <a:gs pos="100000">
                <a:schemeClr val="accent6">
                  <a:lumMod val="5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648000" rIns="108000" bIns="0" numCol="1" spcCol="0" rtlCol="0" fromWordArt="0" anchor="t" anchorCtr="0" forceAA="0" compatLnSpc="1">
            <a:prstTxWarp prst="textNoShape">
              <a:avLst/>
            </a:prstTxWarp>
            <a:noAutofit/>
          </a:bodyPr>
          <a:lstStyle>
            <a:lvl1pPr marL="0" indent="0" algn="ctr" defTabSz="457200">
              <a:buNone/>
              <a:defRPr lang="en-ZA" sz="1050" i="1" dirty="0">
                <a:solidFill>
                  <a:schemeClr val="tx1">
                    <a:lumMod val="25000"/>
                    <a:lumOff val="75000"/>
                  </a:schemeClr>
                </a:solidFill>
                <a:latin typeface="Times New Roman" panose="02020603050405020304" pitchFamily="18" charset="0"/>
                <a:cs typeface="Times New Roman" panose="02020603050405020304" pitchFamily="18" charset="0"/>
              </a:defRPr>
            </a:lvl1pPr>
          </a:lstStyle>
          <a:p>
            <a:pPr marL="0" lvl="0" algn="ctr" defTabSz="457200"/>
            <a:r>
              <a:rPr lang="en-ZA" dirty="0"/>
              <a:t>Drag and Drop / Select Photo, OR select a transparent image for icons.</a:t>
            </a:r>
          </a:p>
        </p:txBody>
      </p:sp>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298776B-415B-4F3C-8685-A830D4884D9E}" type="datetime2">
              <a:rPr lang="en-US" smtClean="0"/>
              <a:t>Friday, October 12,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10" name="Text Placeholder 8">
            <a:extLst>
              <a:ext uri="{FF2B5EF4-FFF2-40B4-BE49-F238E27FC236}">
                <a16:creationId xmlns="" xmlns:a16="http://schemas.microsoft.com/office/drawing/2014/main" id="{769C0DD5-F888-4426-82CD-69B3B4F7CCC2}"/>
              </a:ext>
            </a:extLst>
          </p:cNvPr>
          <p:cNvSpPr>
            <a:spLocks noGrp="1"/>
          </p:cNvSpPr>
          <p:nvPr>
            <p:ph type="body" sz="quarter" idx="13" hasCustomPrompt="1"/>
          </p:nvPr>
        </p:nvSpPr>
        <p:spPr>
          <a:xfrm>
            <a:off x="431997" y="6067986"/>
            <a:ext cx="11340000" cy="325541"/>
          </a:xfrm>
        </p:spPr>
        <p:txBody>
          <a:bodyPr anchor="t">
            <a:normAutofit/>
          </a:bodyPr>
          <a:lstStyle>
            <a:lvl1pPr marL="0" indent="0" algn="l">
              <a:buNone/>
              <a:defRPr sz="800" spc="0">
                <a:solidFill>
                  <a:schemeClr val="bg2">
                    <a:lumMod val="75000"/>
                  </a:schemeClr>
                </a:solidFill>
              </a:defRPr>
            </a:lvl1pPr>
          </a:lstStyle>
          <a:p>
            <a:pPr lvl="0"/>
            <a:r>
              <a:rPr lang="en-US" dirty="0"/>
              <a:t>Reference, link or annotation to information</a:t>
            </a:r>
            <a:endParaRPr lang="en-ZA" dirty="0"/>
          </a:p>
        </p:txBody>
      </p:sp>
      <p:sp>
        <p:nvSpPr>
          <p:cNvPr id="9" name="Text Placeholder 8">
            <a:extLst>
              <a:ext uri="{FF2B5EF4-FFF2-40B4-BE49-F238E27FC236}">
                <a16:creationId xmlns="" xmlns:a16="http://schemas.microsoft.com/office/drawing/2014/main" id="{C435B061-991E-4F1E-AA39-27DA48831808}"/>
              </a:ext>
            </a:extLst>
          </p:cNvPr>
          <p:cNvSpPr>
            <a:spLocks noGrp="1"/>
          </p:cNvSpPr>
          <p:nvPr>
            <p:ph type="body" sz="quarter" idx="14" hasCustomPrompt="1"/>
          </p:nvPr>
        </p:nvSpPr>
        <p:spPr>
          <a:xfrm>
            <a:off x="432000" y="1152525"/>
            <a:ext cx="11340000" cy="360000"/>
          </a:xfrm>
        </p:spPr>
        <p:txBody>
          <a:bodyPr/>
          <a:lstStyle>
            <a:lvl1pPr marL="0" indent="0">
              <a:buNone/>
              <a:defRPr b="1">
                <a:solidFill>
                  <a:schemeClr val="accent1"/>
                </a:solidFill>
                <a:latin typeface="+mj-lt"/>
              </a:defRPr>
            </a:lvl1pPr>
          </a:lstStyle>
          <a:p>
            <a:pPr lvl="0"/>
            <a:r>
              <a:rPr lang="en-US" dirty="0"/>
              <a:t>Sub header or blurb content</a:t>
            </a:r>
            <a:endParaRPr lang="en-ZA" dirty="0"/>
          </a:p>
        </p:txBody>
      </p:sp>
      <p:sp>
        <p:nvSpPr>
          <p:cNvPr id="11" name="Text Placeholder 8">
            <a:extLst>
              <a:ext uri="{FF2B5EF4-FFF2-40B4-BE49-F238E27FC236}">
                <a16:creationId xmlns="" xmlns:a16="http://schemas.microsoft.com/office/drawing/2014/main" id="{1398638A-5666-40BE-9E44-F6E252C235AD}"/>
              </a:ext>
            </a:extLst>
          </p:cNvPr>
          <p:cNvSpPr>
            <a:spLocks noGrp="1"/>
          </p:cNvSpPr>
          <p:nvPr>
            <p:ph type="body" sz="quarter" idx="15" hasCustomPrompt="1"/>
          </p:nvPr>
        </p:nvSpPr>
        <p:spPr>
          <a:xfrm>
            <a:off x="539999" y="3924912"/>
            <a:ext cx="3456000" cy="183103"/>
          </a:xfrm>
        </p:spPr>
        <p:txBody>
          <a:bodyPr vert="horz" lIns="0" tIns="0" rIns="0" bIns="0" rtlCol="0">
            <a:normAutofit/>
          </a:bodyPr>
          <a:lstStyle>
            <a:lvl1pPr marL="0" indent="0" algn="ctr">
              <a:buFont typeface="Arial" panose="020B0604020202020204" pitchFamily="34" charset="0"/>
              <a:buNone/>
              <a:defRPr lang="en-ZA" sz="1400" b="1" dirty="0">
                <a:solidFill>
                  <a:schemeClr val="bg1">
                    <a:lumMod val="95000"/>
                  </a:schemeClr>
                </a:solidFill>
                <a:latin typeface="+mj-lt"/>
              </a:defRPr>
            </a:lvl1pPr>
          </a:lstStyle>
          <a:p>
            <a:pPr marL="269875" lvl="0" indent="-269875"/>
            <a:r>
              <a:rPr lang="en-US" dirty="0"/>
              <a:t>Bullet # 1</a:t>
            </a:r>
            <a:endParaRPr lang="en-ZA" dirty="0"/>
          </a:p>
        </p:txBody>
      </p:sp>
      <p:sp>
        <p:nvSpPr>
          <p:cNvPr id="14" name="Text Placeholder 8">
            <a:extLst>
              <a:ext uri="{FF2B5EF4-FFF2-40B4-BE49-F238E27FC236}">
                <a16:creationId xmlns="" xmlns:a16="http://schemas.microsoft.com/office/drawing/2014/main" id="{3F5C9200-2199-46F5-88F2-090931745ED3}"/>
              </a:ext>
            </a:extLst>
          </p:cNvPr>
          <p:cNvSpPr>
            <a:spLocks noGrp="1"/>
          </p:cNvSpPr>
          <p:nvPr>
            <p:ph type="body" sz="quarter" idx="18" hasCustomPrompt="1"/>
          </p:nvPr>
        </p:nvSpPr>
        <p:spPr>
          <a:xfrm>
            <a:off x="4374000" y="3924912"/>
            <a:ext cx="3456000" cy="183103"/>
          </a:xfrm>
        </p:spPr>
        <p:txBody>
          <a:bodyPr vert="horz" lIns="0" tIns="0" rIns="0" bIns="0" rtlCol="0">
            <a:normAutofit/>
          </a:bodyPr>
          <a:lstStyle>
            <a:lvl1pPr marL="0" indent="0" algn="ctr">
              <a:buFont typeface="Arial" panose="020B0604020202020204" pitchFamily="34" charset="0"/>
              <a:buNone/>
              <a:defRPr lang="en-ZA" sz="1400" b="1" dirty="0">
                <a:solidFill>
                  <a:schemeClr val="bg1">
                    <a:lumMod val="95000"/>
                  </a:schemeClr>
                </a:solidFill>
                <a:latin typeface="+mj-lt"/>
              </a:defRPr>
            </a:lvl1pPr>
          </a:lstStyle>
          <a:p>
            <a:pPr marL="269875" lvl="0" indent="-269875"/>
            <a:r>
              <a:rPr lang="en-US" dirty="0"/>
              <a:t>Second Bullet Title</a:t>
            </a:r>
            <a:endParaRPr lang="en-ZA" dirty="0"/>
          </a:p>
        </p:txBody>
      </p:sp>
      <p:sp>
        <p:nvSpPr>
          <p:cNvPr id="15" name="Text Placeholder 8">
            <a:extLst>
              <a:ext uri="{FF2B5EF4-FFF2-40B4-BE49-F238E27FC236}">
                <a16:creationId xmlns="" xmlns:a16="http://schemas.microsoft.com/office/drawing/2014/main" id="{C59CCB7A-CB29-4CAC-8CFF-62F56441A17C}"/>
              </a:ext>
            </a:extLst>
          </p:cNvPr>
          <p:cNvSpPr>
            <a:spLocks noGrp="1"/>
          </p:cNvSpPr>
          <p:nvPr>
            <p:ph type="body" sz="quarter" idx="19" hasCustomPrompt="1"/>
          </p:nvPr>
        </p:nvSpPr>
        <p:spPr>
          <a:xfrm>
            <a:off x="8208000" y="3924912"/>
            <a:ext cx="3456000" cy="183103"/>
          </a:xfrm>
        </p:spPr>
        <p:txBody>
          <a:bodyPr vert="horz" lIns="0" tIns="0" rIns="0" bIns="0" rtlCol="0">
            <a:noAutofit/>
          </a:bodyPr>
          <a:lstStyle>
            <a:lvl1pPr marL="0" indent="0" algn="ctr">
              <a:buNone/>
              <a:defRPr lang="en-ZA" sz="1400" b="1" dirty="0">
                <a:solidFill>
                  <a:schemeClr val="bg1">
                    <a:lumMod val="95000"/>
                  </a:schemeClr>
                </a:solidFill>
                <a:latin typeface="+mj-lt"/>
              </a:defRPr>
            </a:lvl1pPr>
          </a:lstStyle>
          <a:p>
            <a:pPr marL="269875" lvl="0" indent="-269875"/>
            <a:r>
              <a:rPr lang="en-US" dirty="0"/>
              <a:t>Third Bullet Title</a:t>
            </a:r>
            <a:endParaRPr lang="en-ZA" dirty="0"/>
          </a:p>
        </p:txBody>
      </p:sp>
      <p:sp>
        <p:nvSpPr>
          <p:cNvPr id="19" name="Text Placeholder 18">
            <a:extLst>
              <a:ext uri="{FF2B5EF4-FFF2-40B4-BE49-F238E27FC236}">
                <a16:creationId xmlns="" xmlns:a16="http://schemas.microsoft.com/office/drawing/2014/main" id="{8254B809-D02A-4E5B-8946-AAB2AB0734EA}"/>
              </a:ext>
            </a:extLst>
          </p:cNvPr>
          <p:cNvSpPr>
            <a:spLocks noGrp="1"/>
          </p:cNvSpPr>
          <p:nvPr>
            <p:ph type="body" sz="quarter" idx="20" hasCustomPrompt="1"/>
          </p:nvPr>
        </p:nvSpPr>
        <p:spPr>
          <a:xfrm>
            <a:off x="539997" y="4218214"/>
            <a:ext cx="3456000" cy="814180"/>
          </a:xfrm>
        </p:spPr>
        <p:txBody>
          <a:bodyPr/>
          <a:lstStyle>
            <a:lvl1pPr marL="0" indent="0" algn="ctr">
              <a:buFont typeface="Arial" panose="020B0604020202020204" pitchFamily="34" charset="0"/>
              <a:buNone/>
              <a:defRPr>
                <a:solidFill>
                  <a:schemeClr val="bg1">
                    <a:lumMod val="95000"/>
                  </a:schemeClr>
                </a:solidFill>
              </a:defRPr>
            </a:lvl1pPr>
            <a:lvl2pPr marL="269875" indent="0" algn="ctr">
              <a:buNone/>
              <a:defRPr>
                <a:solidFill>
                  <a:schemeClr val="bg1">
                    <a:lumMod val="95000"/>
                  </a:schemeClr>
                </a:solidFill>
              </a:defRPr>
            </a:lvl2pPr>
            <a:lvl3pPr marL="538163" indent="0" algn="ctr">
              <a:buNone/>
              <a:defRPr>
                <a:solidFill>
                  <a:schemeClr val="bg1">
                    <a:lumMod val="95000"/>
                  </a:schemeClr>
                </a:solidFill>
              </a:defRPr>
            </a:lvl3pPr>
            <a:lvl4pPr marL="808038" indent="0" algn="ctr">
              <a:buNone/>
              <a:defRPr>
                <a:solidFill>
                  <a:schemeClr val="bg1">
                    <a:lumMod val="95000"/>
                  </a:schemeClr>
                </a:solidFill>
              </a:defRPr>
            </a:lvl4pPr>
            <a:lvl5pPr marL="1077913" indent="0" algn="ctr">
              <a:buNone/>
              <a:defRPr>
                <a:solidFill>
                  <a:schemeClr val="bg1">
                    <a:lumMod val="95000"/>
                  </a:schemeClr>
                </a:solidFill>
              </a:defRPr>
            </a:lvl5pPr>
          </a:lstStyle>
          <a:p>
            <a:pPr lvl="0"/>
            <a:r>
              <a:rPr lang="en-US" dirty="0"/>
              <a:t>Bullet Body Content</a:t>
            </a:r>
            <a:endParaRPr lang="en-ZA" dirty="0"/>
          </a:p>
        </p:txBody>
      </p:sp>
      <p:sp>
        <p:nvSpPr>
          <p:cNvPr id="20" name="Text Placeholder 18">
            <a:extLst>
              <a:ext uri="{FF2B5EF4-FFF2-40B4-BE49-F238E27FC236}">
                <a16:creationId xmlns="" xmlns:a16="http://schemas.microsoft.com/office/drawing/2014/main" id="{420D0B56-EF05-4242-8FDE-5D8DCE15345D}"/>
              </a:ext>
            </a:extLst>
          </p:cNvPr>
          <p:cNvSpPr>
            <a:spLocks noGrp="1"/>
          </p:cNvSpPr>
          <p:nvPr>
            <p:ph type="body" sz="quarter" idx="21" hasCustomPrompt="1"/>
          </p:nvPr>
        </p:nvSpPr>
        <p:spPr>
          <a:xfrm>
            <a:off x="4374000" y="4218214"/>
            <a:ext cx="3456000" cy="814180"/>
          </a:xfrm>
        </p:spPr>
        <p:txBody>
          <a:bodyPr/>
          <a:lstStyle>
            <a:lvl1pPr marL="0" indent="0" algn="ctr">
              <a:buFont typeface="Arial" panose="020B0604020202020204" pitchFamily="34" charset="0"/>
              <a:buNone/>
              <a:defRPr>
                <a:solidFill>
                  <a:schemeClr val="bg1">
                    <a:lumMod val="95000"/>
                  </a:schemeClr>
                </a:solidFill>
              </a:defRPr>
            </a:lvl1pPr>
            <a:lvl2pPr marL="269875" indent="0" algn="ctr">
              <a:buNone/>
              <a:defRPr>
                <a:solidFill>
                  <a:schemeClr val="bg1">
                    <a:lumMod val="95000"/>
                  </a:schemeClr>
                </a:solidFill>
              </a:defRPr>
            </a:lvl2pPr>
            <a:lvl3pPr marL="538163" indent="0" algn="ctr">
              <a:buNone/>
              <a:defRPr>
                <a:solidFill>
                  <a:schemeClr val="bg1">
                    <a:lumMod val="95000"/>
                  </a:schemeClr>
                </a:solidFill>
              </a:defRPr>
            </a:lvl3pPr>
            <a:lvl4pPr marL="808038" indent="0" algn="ctr">
              <a:buNone/>
              <a:defRPr>
                <a:solidFill>
                  <a:schemeClr val="bg1">
                    <a:lumMod val="95000"/>
                  </a:schemeClr>
                </a:solidFill>
              </a:defRPr>
            </a:lvl4pPr>
            <a:lvl5pPr marL="1077913" indent="0" algn="ctr">
              <a:buNone/>
              <a:defRPr>
                <a:solidFill>
                  <a:schemeClr val="bg1">
                    <a:lumMod val="95000"/>
                  </a:schemeClr>
                </a:solidFill>
              </a:defRPr>
            </a:lvl5pPr>
          </a:lstStyle>
          <a:p>
            <a:pPr lvl="0"/>
            <a:r>
              <a:rPr lang="en-US" dirty="0"/>
              <a:t>Bullet Body Content</a:t>
            </a:r>
            <a:endParaRPr lang="en-ZA" dirty="0"/>
          </a:p>
        </p:txBody>
      </p:sp>
      <p:sp>
        <p:nvSpPr>
          <p:cNvPr id="21" name="Text Placeholder 18">
            <a:extLst>
              <a:ext uri="{FF2B5EF4-FFF2-40B4-BE49-F238E27FC236}">
                <a16:creationId xmlns="" xmlns:a16="http://schemas.microsoft.com/office/drawing/2014/main" id="{5909C9D0-8422-40CF-A4EE-D71D54BB9334}"/>
              </a:ext>
            </a:extLst>
          </p:cNvPr>
          <p:cNvSpPr>
            <a:spLocks noGrp="1"/>
          </p:cNvSpPr>
          <p:nvPr>
            <p:ph type="body" sz="quarter" idx="22" hasCustomPrompt="1"/>
          </p:nvPr>
        </p:nvSpPr>
        <p:spPr>
          <a:xfrm>
            <a:off x="8208000" y="4218214"/>
            <a:ext cx="3456000" cy="814180"/>
          </a:xfrm>
        </p:spPr>
        <p:txBody>
          <a:bodyPr/>
          <a:lstStyle>
            <a:lvl1pPr marL="0" indent="0" algn="ctr">
              <a:buFont typeface="Arial" panose="020B0604020202020204" pitchFamily="34" charset="0"/>
              <a:buNone/>
              <a:defRPr>
                <a:solidFill>
                  <a:schemeClr val="bg1">
                    <a:lumMod val="95000"/>
                  </a:schemeClr>
                </a:solidFill>
              </a:defRPr>
            </a:lvl1pPr>
            <a:lvl2pPr marL="269875" indent="0" algn="ctr">
              <a:buNone/>
              <a:defRPr>
                <a:solidFill>
                  <a:schemeClr val="bg1">
                    <a:lumMod val="95000"/>
                  </a:schemeClr>
                </a:solidFill>
              </a:defRPr>
            </a:lvl2pPr>
            <a:lvl3pPr marL="538163" indent="0" algn="ctr">
              <a:buNone/>
              <a:defRPr>
                <a:solidFill>
                  <a:schemeClr val="bg1">
                    <a:lumMod val="95000"/>
                  </a:schemeClr>
                </a:solidFill>
              </a:defRPr>
            </a:lvl3pPr>
            <a:lvl4pPr marL="808038" indent="0" algn="ctr">
              <a:buNone/>
              <a:defRPr>
                <a:solidFill>
                  <a:schemeClr val="bg1">
                    <a:lumMod val="95000"/>
                  </a:schemeClr>
                </a:solidFill>
              </a:defRPr>
            </a:lvl4pPr>
            <a:lvl5pPr marL="1077913" indent="0" algn="ctr">
              <a:buNone/>
              <a:defRPr>
                <a:solidFill>
                  <a:schemeClr val="bg1">
                    <a:lumMod val="95000"/>
                  </a:schemeClr>
                </a:solidFill>
              </a:defRPr>
            </a:lvl5pPr>
          </a:lstStyle>
          <a:p>
            <a:pPr lvl="0"/>
            <a:r>
              <a:rPr lang="en-US" dirty="0"/>
              <a:t>Bullet Body Content</a:t>
            </a:r>
            <a:endParaRPr lang="en-ZA" dirty="0"/>
          </a:p>
        </p:txBody>
      </p:sp>
      <p:sp>
        <p:nvSpPr>
          <p:cNvPr id="22" name="Rectangle 21">
            <a:extLst>
              <a:ext uri="{FF2B5EF4-FFF2-40B4-BE49-F238E27FC236}">
                <a16:creationId xmlns="" xmlns:a16="http://schemas.microsoft.com/office/drawing/2014/main" id="{40EF2EC1-2A53-4FB9-8943-9DCFC12BF377}"/>
              </a:ext>
            </a:extLst>
          </p:cNvPr>
          <p:cNvSpPr/>
          <p:nvPr userDrawn="1"/>
        </p:nvSpPr>
        <p:spPr>
          <a:xfrm>
            <a:off x="3266638" y="2409380"/>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3" name="Rectangle 22">
            <a:extLst>
              <a:ext uri="{FF2B5EF4-FFF2-40B4-BE49-F238E27FC236}">
                <a16:creationId xmlns="" xmlns:a16="http://schemas.microsoft.com/office/drawing/2014/main" id="{EED5D031-6AAC-407C-B314-65FEF919D863}"/>
              </a:ext>
            </a:extLst>
          </p:cNvPr>
          <p:cNvSpPr/>
          <p:nvPr userDrawn="1"/>
        </p:nvSpPr>
        <p:spPr>
          <a:xfrm>
            <a:off x="7100639" y="2409380"/>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4" name="Rectangle 23">
            <a:extLst>
              <a:ext uri="{FF2B5EF4-FFF2-40B4-BE49-F238E27FC236}">
                <a16:creationId xmlns="" xmlns:a16="http://schemas.microsoft.com/office/drawing/2014/main" id="{BF44C82B-2284-40EC-8874-AC0D37C76326}"/>
              </a:ext>
            </a:extLst>
          </p:cNvPr>
          <p:cNvSpPr/>
          <p:nvPr userDrawn="1"/>
        </p:nvSpPr>
        <p:spPr>
          <a:xfrm>
            <a:off x="10918733" y="2409380"/>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ZA"/>
          </a:p>
        </p:txBody>
      </p:sp>
      <p:sp>
        <p:nvSpPr>
          <p:cNvPr id="26" name="Text Placeholder 25">
            <a:extLst>
              <a:ext uri="{FF2B5EF4-FFF2-40B4-BE49-F238E27FC236}">
                <a16:creationId xmlns="" xmlns:a16="http://schemas.microsoft.com/office/drawing/2014/main" id="{33D7A9E4-6685-4FF0-AD81-E87E37EDAA9F}"/>
              </a:ext>
            </a:extLst>
          </p:cNvPr>
          <p:cNvSpPr>
            <a:spLocks noGrp="1"/>
          </p:cNvSpPr>
          <p:nvPr>
            <p:ph type="body" sz="quarter" idx="23" hasCustomPrompt="1"/>
          </p:nvPr>
        </p:nvSpPr>
        <p:spPr>
          <a:xfrm>
            <a:off x="431999" y="2108131"/>
            <a:ext cx="360000" cy="360000"/>
          </a:xfrm>
          <a:solidFill>
            <a:schemeClr val="bg1"/>
          </a:solidFill>
        </p:spPr>
        <p:txBody>
          <a:bodyPr anchor="ctr">
            <a:normAutofit/>
          </a:bodyPr>
          <a:lstStyle>
            <a:lvl1pPr marL="0" indent="0" algn="ctr">
              <a:buNone/>
              <a:defRPr sz="1600" b="1">
                <a:latin typeface="+mj-lt"/>
              </a:defRPr>
            </a:lvl1pPr>
            <a:lvl2pPr marL="269875" indent="0">
              <a:buNone/>
              <a:defRPr/>
            </a:lvl2pPr>
            <a:lvl3pPr marL="538163" indent="0">
              <a:buNone/>
              <a:defRPr/>
            </a:lvl3pPr>
            <a:lvl4pPr marL="808038" indent="0">
              <a:buNone/>
              <a:defRPr/>
            </a:lvl4pPr>
            <a:lvl5pPr marL="1077913" indent="0">
              <a:buNone/>
              <a:defRPr/>
            </a:lvl5pPr>
          </a:lstStyle>
          <a:p>
            <a:pPr lvl="0"/>
            <a:r>
              <a:rPr lang="en-US" dirty="0"/>
              <a:t>1</a:t>
            </a:r>
            <a:endParaRPr lang="en-ZA" dirty="0"/>
          </a:p>
        </p:txBody>
      </p:sp>
      <p:sp>
        <p:nvSpPr>
          <p:cNvPr id="27" name="Text Placeholder 25">
            <a:extLst>
              <a:ext uri="{FF2B5EF4-FFF2-40B4-BE49-F238E27FC236}">
                <a16:creationId xmlns="" xmlns:a16="http://schemas.microsoft.com/office/drawing/2014/main" id="{2F2883DB-21A5-4AB2-BA82-0E612412025C}"/>
              </a:ext>
            </a:extLst>
          </p:cNvPr>
          <p:cNvSpPr>
            <a:spLocks noGrp="1"/>
          </p:cNvSpPr>
          <p:nvPr>
            <p:ph type="body" sz="quarter" idx="24" hasCustomPrompt="1"/>
          </p:nvPr>
        </p:nvSpPr>
        <p:spPr>
          <a:xfrm>
            <a:off x="4266000" y="2108131"/>
            <a:ext cx="360000" cy="360000"/>
          </a:xfrm>
          <a:solidFill>
            <a:schemeClr val="bg1"/>
          </a:solidFill>
        </p:spPr>
        <p:txBody>
          <a:bodyPr anchor="ctr">
            <a:normAutofit/>
          </a:bodyPr>
          <a:lstStyle>
            <a:lvl1pPr marL="0" indent="0" algn="ctr">
              <a:buNone/>
              <a:defRPr sz="1600" b="1">
                <a:latin typeface="+mj-lt"/>
              </a:defRPr>
            </a:lvl1pPr>
            <a:lvl2pPr marL="269875" indent="0">
              <a:buNone/>
              <a:defRPr/>
            </a:lvl2pPr>
            <a:lvl3pPr marL="538163" indent="0">
              <a:buNone/>
              <a:defRPr/>
            </a:lvl3pPr>
            <a:lvl4pPr marL="808038" indent="0">
              <a:buNone/>
              <a:defRPr/>
            </a:lvl4pPr>
            <a:lvl5pPr marL="1077913" indent="0">
              <a:buNone/>
              <a:defRPr/>
            </a:lvl5pPr>
          </a:lstStyle>
          <a:p>
            <a:pPr lvl="0"/>
            <a:r>
              <a:rPr lang="en-US" dirty="0"/>
              <a:t>2</a:t>
            </a:r>
            <a:endParaRPr lang="en-ZA" dirty="0"/>
          </a:p>
        </p:txBody>
      </p:sp>
      <p:sp>
        <p:nvSpPr>
          <p:cNvPr id="28" name="Text Placeholder 25">
            <a:extLst>
              <a:ext uri="{FF2B5EF4-FFF2-40B4-BE49-F238E27FC236}">
                <a16:creationId xmlns="" xmlns:a16="http://schemas.microsoft.com/office/drawing/2014/main" id="{FE17839C-D7E3-445C-B915-17537A649F91}"/>
              </a:ext>
            </a:extLst>
          </p:cNvPr>
          <p:cNvSpPr>
            <a:spLocks noGrp="1"/>
          </p:cNvSpPr>
          <p:nvPr>
            <p:ph type="body" sz="quarter" idx="25" hasCustomPrompt="1"/>
          </p:nvPr>
        </p:nvSpPr>
        <p:spPr>
          <a:xfrm>
            <a:off x="8100000" y="2108131"/>
            <a:ext cx="360000" cy="360000"/>
          </a:xfrm>
          <a:solidFill>
            <a:schemeClr val="bg1"/>
          </a:solidFill>
        </p:spPr>
        <p:txBody>
          <a:bodyPr anchor="ctr">
            <a:normAutofit/>
          </a:bodyPr>
          <a:lstStyle>
            <a:lvl1pPr marL="0" indent="0" algn="ctr">
              <a:buNone/>
              <a:defRPr sz="1600" b="1">
                <a:latin typeface="+mj-lt"/>
              </a:defRPr>
            </a:lvl1pPr>
            <a:lvl2pPr marL="269875" indent="0">
              <a:buNone/>
              <a:defRPr/>
            </a:lvl2pPr>
            <a:lvl3pPr marL="538163" indent="0">
              <a:buNone/>
              <a:defRPr/>
            </a:lvl3pPr>
            <a:lvl4pPr marL="808038" indent="0">
              <a:buNone/>
              <a:defRPr/>
            </a:lvl4pPr>
            <a:lvl5pPr marL="1077913" indent="0">
              <a:buNone/>
              <a:defRPr/>
            </a:lvl5pPr>
          </a:lstStyle>
          <a:p>
            <a:pPr lvl="0"/>
            <a:r>
              <a:rPr lang="en-US" dirty="0"/>
              <a:t>3</a:t>
            </a:r>
            <a:endParaRPr lang="en-ZA" dirty="0"/>
          </a:p>
        </p:txBody>
      </p:sp>
      <p:sp>
        <p:nvSpPr>
          <p:cNvPr id="29" name="Rectangle 28">
            <a:extLst>
              <a:ext uri="{FF2B5EF4-FFF2-40B4-BE49-F238E27FC236}">
                <a16:creationId xmlns="" xmlns:a16="http://schemas.microsoft.com/office/drawing/2014/main" id="{90C8B763-1C95-4F91-AF06-7AFC84F7FADB}"/>
              </a:ext>
            </a:extLst>
          </p:cNvPr>
          <p:cNvSpPr/>
          <p:nvPr userDrawn="1"/>
        </p:nvSpPr>
        <p:spPr>
          <a:xfrm>
            <a:off x="11756093" y="5124000"/>
            <a:ext cx="144000" cy="144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Rectangle 30">
            <a:extLst>
              <a:ext uri="{FF2B5EF4-FFF2-40B4-BE49-F238E27FC236}">
                <a16:creationId xmlns="" xmlns:a16="http://schemas.microsoft.com/office/drawing/2014/main" id="{BC30CE5D-008C-42C4-9B29-8EA18C5344D8}"/>
              </a:ext>
            </a:extLst>
          </p:cNvPr>
          <p:cNvSpPr/>
          <p:nvPr userDrawn="1"/>
        </p:nvSpPr>
        <p:spPr>
          <a:xfrm>
            <a:off x="4121999" y="1963520"/>
            <a:ext cx="144000" cy="144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
            <a:extLst>
              <a:ext uri="{FF2B5EF4-FFF2-40B4-BE49-F238E27FC236}">
                <a16:creationId xmlns="" xmlns:a16="http://schemas.microsoft.com/office/drawing/2014/main" id="{8176E5F5-EBCA-4399-8673-7692B520AF4C}"/>
              </a:ext>
            </a:extLst>
          </p:cNvPr>
          <p:cNvSpPr txBox="1"/>
          <p:nvPr userDrawn="1"/>
        </p:nvSpPr>
        <p:spPr>
          <a:xfrm>
            <a:off x="245504" y="5940332"/>
            <a:ext cx="65" cy="492443"/>
          </a:xfrm>
          <a:prstGeom prst="rect">
            <a:avLst/>
          </a:prstGeom>
          <a:ln w="12700">
            <a:miter lim="400000"/>
          </a:ln>
          <a:extLst>
            <a:ext uri="{C572A759-6A51-4108-AA02-DFA0A04FC94B}">
              <ma14:wrappingTextBoxFlag xmlns:ma14="http://schemas.microsoft.com/office/mac/drawingml/2011/main" xmlns="" val="1"/>
            </a:ext>
          </a:extLst>
        </p:spPr>
        <p:txBody>
          <a:bodyPr wrap="none" lIns="0" tIns="0" rIns="0" bIns="0" anchor="ctr">
            <a:spAutoFit/>
          </a:bodyPr>
          <a:lstStyle>
            <a:lvl1pPr>
              <a:lnSpc>
                <a:spcPct val="100000"/>
              </a:lnSpc>
              <a:defRPr sz="4800" b="1">
                <a:solidFill>
                  <a:schemeClr val="accent4">
                    <a:hueOff val="784937"/>
                    <a:satOff val="13253"/>
                    <a:lumOff val="1567"/>
                  </a:schemeClr>
                </a:solidFill>
              </a:defRPr>
            </a:lvl1pPr>
          </a:lstStyle>
          <a:p>
            <a:endParaRPr sz="3200" dirty="0">
              <a:solidFill>
                <a:schemeClr val="tx2"/>
              </a:solidFill>
            </a:endParaRPr>
          </a:p>
        </p:txBody>
      </p:sp>
    </p:spTree>
    <p:extLst>
      <p:ext uri="{BB962C8B-B14F-4D97-AF65-F5344CB8AC3E}">
        <p14:creationId xmlns:p14="http://schemas.microsoft.com/office/powerpoint/2010/main" val="962271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F2BA4A6-7BAE-4AA9-A0D1-20C005B0E964}" type="datetime2">
              <a:rPr lang="en-US" smtClean="0"/>
              <a:t>Friday, October 12, 2018</a:t>
            </a:fld>
            <a:endParaRPr lang="en-ZA"/>
          </a:p>
        </p:txBody>
      </p:sp>
      <p:sp>
        <p:nvSpPr>
          <p:cNvPr id="4" name="Footer Placeholder 3"/>
          <p:cNvSpPr>
            <a:spLocks noGrp="1"/>
          </p:cNvSpPr>
          <p:nvPr>
            <p:ph type="ftr" sz="quarter" idx="11"/>
          </p:nvPr>
        </p:nvSpPr>
        <p:spPr/>
        <p:txBody>
          <a:bodyPr/>
          <a:lstStyle/>
          <a:p>
            <a:r>
              <a:rPr lang="en-ZA"/>
              <a:t>© Copyright 2018 - Your Company Name</a:t>
            </a:r>
          </a:p>
        </p:txBody>
      </p:sp>
      <p:sp>
        <p:nvSpPr>
          <p:cNvPr id="5" name="Slide Number Placeholder 4"/>
          <p:cNvSpPr>
            <a:spLocks noGrp="1"/>
          </p:cNvSpPr>
          <p:nvPr>
            <p:ph type="sldNum" sz="quarter" idx="12"/>
          </p:nvPr>
        </p:nvSpPr>
        <p:spPr/>
        <p:txBody>
          <a:bodyPr/>
          <a:lstStyle/>
          <a:p>
            <a:fld id="{119C1C8F-6A95-45BD-92A4-38A328F64724}" type="slidenum">
              <a:rPr lang="en-ZA" smtClean="0"/>
              <a:t>‹#›</a:t>
            </a:fld>
            <a:endParaRPr lang="en-ZA"/>
          </a:p>
        </p:txBody>
      </p:sp>
    </p:spTree>
    <p:extLst>
      <p:ext uri="{BB962C8B-B14F-4D97-AF65-F5344CB8AC3E}">
        <p14:creationId xmlns:p14="http://schemas.microsoft.com/office/powerpoint/2010/main" val="34605935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89AA11-CB9A-43F2-81E0-F35B1E093B68}" type="datetime2">
              <a:rPr lang="en-US" smtClean="0"/>
              <a:t>Friday, October 12, 2018</a:t>
            </a:fld>
            <a:endParaRPr lang="en-ZA"/>
          </a:p>
        </p:txBody>
      </p:sp>
      <p:sp>
        <p:nvSpPr>
          <p:cNvPr id="3" name="Footer Placeholder 2"/>
          <p:cNvSpPr>
            <a:spLocks noGrp="1"/>
          </p:cNvSpPr>
          <p:nvPr>
            <p:ph type="ftr" sz="quarter" idx="11"/>
          </p:nvPr>
        </p:nvSpPr>
        <p:spPr/>
        <p:txBody>
          <a:bodyPr/>
          <a:lstStyle/>
          <a:p>
            <a:r>
              <a:rPr lang="en-ZA"/>
              <a:t>© Copyright 2018 - Your Company Name</a:t>
            </a:r>
          </a:p>
        </p:txBody>
      </p:sp>
      <p:sp>
        <p:nvSpPr>
          <p:cNvPr id="4" name="Slide Number Placeholder 3"/>
          <p:cNvSpPr>
            <a:spLocks noGrp="1"/>
          </p:cNvSpPr>
          <p:nvPr>
            <p:ph type="sldNum" sz="quarter" idx="12"/>
          </p:nvPr>
        </p:nvSpPr>
        <p:spPr/>
        <p:txBody>
          <a:bodyPr/>
          <a:lstStyle/>
          <a:p>
            <a:fld id="{119C1C8F-6A95-45BD-92A4-38A328F64724}" type="slidenum">
              <a:rPr lang="en-ZA" smtClean="0"/>
              <a:t>‹#›</a:t>
            </a:fld>
            <a:endParaRPr lang="en-ZA"/>
          </a:p>
        </p:txBody>
      </p:sp>
    </p:spTree>
    <p:extLst>
      <p:ext uri="{BB962C8B-B14F-4D97-AF65-F5344CB8AC3E}">
        <p14:creationId xmlns:p14="http://schemas.microsoft.com/office/powerpoint/2010/main" val="34951804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マスター タイトルの書式設定</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a:t>
            </a:fld>
            <a:endParaRPr lang="en-ZA"/>
          </a:p>
        </p:txBody>
      </p:sp>
      <p:sp>
        <p:nvSpPr>
          <p:cNvPr id="8" name="正方形/長方形 7"/>
          <p:cNvSpPr/>
          <p:nvPr userDrawn="1"/>
        </p:nvSpPr>
        <p:spPr>
          <a:xfrm>
            <a:off x="436418" y="1215736"/>
            <a:ext cx="7949046" cy="5164282"/>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Content Placeholder 2"/>
          <p:cNvSpPr>
            <a:spLocks noGrp="1"/>
          </p:cNvSpPr>
          <p:nvPr>
            <p:ph sz="half" idx="1"/>
          </p:nvPr>
        </p:nvSpPr>
        <p:spPr>
          <a:xfrm>
            <a:off x="8478983" y="1215736"/>
            <a:ext cx="3317398" cy="516428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正方形/長方形 10"/>
          <p:cNvSpPr/>
          <p:nvPr userDrawn="1"/>
        </p:nvSpPr>
        <p:spPr>
          <a:xfrm>
            <a:off x="436419" y="1215736"/>
            <a:ext cx="7949046" cy="285750"/>
          </a:xfrm>
          <a:prstGeom prst="rect">
            <a:avLst/>
          </a:prstGeom>
          <a:solidFill>
            <a:schemeClr val="bg1">
              <a:lumMod val="95000"/>
            </a:schemeClr>
          </a:solidFill>
          <a:ln w="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kumimoji="1" lang="en-US" altLang="ja-JP" sz="1000" dirty="0" smtClean="0">
                <a:solidFill>
                  <a:schemeClr val="tx1"/>
                </a:solidFill>
              </a:rPr>
              <a:t>          </a:t>
            </a:r>
            <a:r>
              <a:rPr kumimoji="1" lang="en-US" altLang="ja-JP" sz="1000" dirty="0" err="1" smtClean="0">
                <a:solidFill>
                  <a:schemeClr val="tx1"/>
                </a:solidFill>
              </a:rPr>
              <a:t>VendorShop</a:t>
            </a:r>
            <a:endParaRPr kumimoji="1" lang="ja-JP" altLang="en-US" sz="1000" dirty="0">
              <a:solidFill>
                <a:schemeClr val="tx1"/>
              </a:solidFill>
            </a:endParaRPr>
          </a:p>
        </p:txBody>
      </p:sp>
      <p:pic>
        <p:nvPicPr>
          <p:cNvPr id="10" name="Graphic 14">
            <a:extLst>
              <a:ext uri="{FF2B5EF4-FFF2-40B4-BE49-F238E27FC236}">
                <a16:creationId xmlns="" xmlns:a16="http://schemas.microsoft.com/office/drawing/2014/main" id="{65353F99-2F84-4F30-8951-D2901CBE30F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p:blipFill>
        <p:spPr>
          <a:xfrm>
            <a:off x="567118" y="1250278"/>
            <a:ext cx="257061" cy="216665"/>
          </a:xfrm>
          <a:prstGeom prst="rect">
            <a:avLst/>
          </a:prstGeom>
        </p:spPr>
      </p:pic>
    </p:spTree>
    <p:extLst>
      <p:ext uri="{BB962C8B-B14F-4D97-AF65-F5344CB8AC3E}">
        <p14:creationId xmlns:p14="http://schemas.microsoft.com/office/powerpoint/2010/main" val="25926234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Full Version Preview">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4A5D9B97-8127-493E-9A48-6EB591BB7A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3906" y="192553"/>
            <a:ext cx="11824188" cy="6245662"/>
          </a:xfrm>
          <a:prstGeom prst="rect">
            <a:avLst/>
          </a:prstGeom>
        </p:spPr>
      </p:pic>
      <p:sp>
        <p:nvSpPr>
          <p:cNvPr id="2" name="Date Placeholder 1"/>
          <p:cNvSpPr>
            <a:spLocks noGrp="1"/>
          </p:cNvSpPr>
          <p:nvPr>
            <p:ph type="dt" sz="half" idx="10"/>
          </p:nvPr>
        </p:nvSpPr>
        <p:spPr/>
        <p:txBody>
          <a:bodyPr/>
          <a:lstStyle/>
          <a:p>
            <a:fld id="{C389AA11-CB9A-43F2-81E0-F35B1E093B68}" type="datetime2">
              <a:rPr lang="en-US" smtClean="0"/>
              <a:t>Friday, October 12, 2018</a:t>
            </a:fld>
            <a:endParaRPr lang="en-ZA"/>
          </a:p>
        </p:txBody>
      </p:sp>
      <p:sp>
        <p:nvSpPr>
          <p:cNvPr id="3" name="Footer Placeholder 2"/>
          <p:cNvSpPr>
            <a:spLocks noGrp="1"/>
          </p:cNvSpPr>
          <p:nvPr>
            <p:ph type="ftr" sz="quarter" idx="11"/>
          </p:nvPr>
        </p:nvSpPr>
        <p:spPr/>
        <p:txBody>
          <a:bodyPr/>
          <a:lstStyle/>
          <a:p>
            <a:r>
              <a:rPr lang="en-ZA"/>
              <a:t>© Copyright 2018 - Your Company Name</a:t>
            </a:r>
          </a:p>
        </p:txBody>
      </p:sp>
      <p:sp>
        <p:nvSpPr>
          <p:cNvPr id="4" name="Slide Number Placeholder 3"/>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hlinkClick r:id="rId3"/>
            <a:extLst>
              <a:ext uri="{FF2B5EF4-FFF2-40B4-BE49-F238E27FC236}">
                <a16:creationId xmlns="" xmlns:a16="http://schemas.microsoft.com/office/drawing/2014/main" id="{30E782B5-9970-4569-8422-B05BB7E84EDB}"/>
              </a:ext>
            </a:extLst>
          </p:cNvPr>
          <p:cNvSpPr/>
          <p:nvPr userDrawn="1"/>
        </p:nvSpPr>
        <p:spPr>
          <a:xfrm>
            <a:off x="6418385" y="4565846"/>
            <a:ext cx="2382715" cy="552703"/>
          </a:xfrm>
          <a:prstGeom prst="rect">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200" b="1" spc="-100" dirty="0"/>
              <a:t>BUY  </a:t>
            </a:r>
            <a:r>
              <a:rPr lang="en-ZA" sz="1200" spc="-100" dirty="0"/>
              <a:t>FULL  VERSION</a:t>
            </a:r>
            <a:br>
              <a:rPr lang="en-ZA" sz="1200" spc="-100" dirty="0"/>
            </a:br>
            <a:r>
              <a:rPr lang="en-ZA" sz="1000" dirty="0"/>
              <a:t>Link: </a:t>
            </a:r>
            <a:r>
              <a:rPr lang="en-ZA" sz="1000" u="sng" dirty="0"/>
              <a:t>bit.ly/EWKPPT</a:t>
            </a:r>
          </a:p>
        </p:txBody>
      </p:sp>
      <p:pic>
        <p:nvPicPr>
          <p:cNvPr id="9" name="Graphic 8">
            <a:extLst>
              <a:ext uri="{FF2B5EF4-FFF2-40B4-BE49-F238E27FC236}">
                <a16:creationId xmlns="" xmlns:a16="http://schemas.microsoft.com/office/drawing/2014/main" id="{7BEFB4F5-3318-492F-A6BE-F2A668658516}"/>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6700255" y="4700345"/>
            <a:ext cx="167757" cy="122688"/>
          </a:xfrm>
          <a:prstGeom prst="rect">
            <a:avLst/>
          </a:prstGeom>
        </p:spPr>
      </p:pic>
    </p:spTree>
    <p:extLst>
      <p:ext uri="{BB962C8B-B14F-4D97-AF65-F5344CB8AC3E}">
        <p14:creationId xmlns:p14="http://schemas.microsoft.com/office/powerpoint/2010/main" val="24390354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OS Regular Left + Content">
    <p:spTree>
      <p:nvGrpSpPr>
        <p:cNvPr id="1" name=""/>
        <p:cNvGrpSpPr/>
        <p:nvPr/>
      </p:nvGrpSpPr>
      <p:grpSpPr>
        <a:xfrm>
          <a:off x="0" y="0"/>
          <a:ext cx="0" cy="0"/>
          <a:chOff x="0" y="0"/>
          <a:chExt cx="0" cy="0"/>
        </a:xfrm>
      </p:grpSpPr>
      <p:grpSp>
        <p:nvGrpSpPr>
          <p:cNvPr id="73" name="Group 72">
            <a:extLst>
              <a:ext uri="{FF2B5EF4-FFF2-40B4-BE49-F238E27FC236}">
                <a16:creationId xmlns="" xmlns:a16="http://schemas.microsoft.com/office/drawing/2014/main" id="{204C01CC-AA16-4812-B3F5-7B3715E5FAC3}"/>
              </a:ext>
            </a:extLst>
          </p:cNvPr>
          <p:cNvGrpSpPr>
            <a:grpSpLocks noChangeAspect="1"/>
          </p:cNvGrpSpPr>
          <p:nvPr userDrawn="1"/>
        </p:nvGrpSpPr>
        <p:grpSpPr>
          <a:xfrm>
            <a:off x="431999" y="1009125"/>
            <a:ext cx="2628000" cy="5270207"/>
            <a:chOff x="4582260" y="530932"/>
            <a:chExt cx="2785005" cy="5585066"/>
          </a:xfrm>
        </p:grpSpPr>
        <p:sp>
          <p:nvSpPr>
            <p:cNvPr id="74" name="Rounded Rectangle 17">
              <a:extLst>
                <a:ext uri="{FF2B5EF4-FFF2-40B4-BE49-F238E27FC236}">
                  <a16:creationId xmlns="" xmlns:a16="http://schemas.microsoft.com/office/drawing/2014/main" id="{785CAB86-5D6F-407E-9049-0CCA9351D94D}"/>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 xmlns:a16="http://schemas.microsoft.com/office/drawing/2014/main" id="{2711996A-5243-4D57-B3C6-54035EE88516}"/>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 xmlns:a16="http://schemas.microsoft.com/office/drawing/2014/main" id="{76B55100-D6C4-43AE-ABEB-356AA440DCD3}"/>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 xmlns:a16="http://schemas.microsoft.com/office/drawing/2014/main" id="{498278D1-B145-4454-9DEE-A48593DE68F7}"/>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8" name="Rounded Rectangle 14">
              <a:extLst>
                <a:ext uri="{FF2B5EF4-FFF2-40B4-BE49-F238E27FC236}">
                  <a16:creationId xmlns="" xmlns:a16="http://schemas.microsoft.com/office/drawing/2014/main" id="{84880221-8068-46EC-AF27-B9DDB1681887}"/>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9" name="Rounded Rectangle 15">
              <a:extLst>
                <a:ext uri="{FF2B5EF4-FFF2-40B4-BE49-F238E27FC236}">
                  <a16:creationId xmlns="" xmlns:a16="http://schemas.microsoft.com/office/drawing/2014/main" id="{85FD127F-6250-4B5A-95B0-A49F57F0EF94}"/>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 xmlns:a16="http://schemas.microsoft.com/office/drawing/2014/main" id="{EFC163B3-37DA-40CE-B9F7-1329B1F887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Oval 80">
              <a:extLst>
                <a:ext uri="{FF2B5EF4-FFF2-40B4-BE49-F238E27FC236}">
                  <a16:creationId xmlns="" xmlns:a16="http://schemas.microsoft.com/office/drawing/2014/main" id="{F5E05BE5-131F-4F72-8DAF-2F8F8B9EFC28}"/>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 xmlns:a16="http://schemas.microsoft.com/office/drawing/2014/main" id="{656FABE4-FF99-4BC2-B806-FD016262C5E5}"/>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Oval 82">
              <a:extLst>
                <a:ext uri="{FF2B5EF4-FFF2-40B4-BE49-F238E27FC236}">
                  <a16:creationId xmlns="" xmlns:a16="http://schemas.microsoft.com/office/drawing/2014/main" id="{9AFB8AB0-BBF1-4638-A2FC-004F5A3090EF}"/>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 xmlns:a16="http://schemas.microsoft.com/office/drawing/2014/main" id="{3836A8AB-2352-4C40-B164-7660B974581A}"/>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12" name="Content Placeholder 2">
            <a:extLst>
              <a:ext uri="{FF2B5EF4-FFF2-40B4-BE49-F238E27FC236}">
                <a16:creationId xmlns="" xmlns:a16="http://schemas.microsoft.com/office/drawing/2014/main" id="{D10F0732-4ECC-4E7D-93D7-6284C9D8785C}"/>
              </a:ext>
            </a:extLst>
          </p:cNvPr>
          <p:cNvSpPr>
            <a:spLocks noGrp="1"/>
          </p:cNvSpPr>
          <p:nvPr>
            <p:ph idx="16"/>
          </p:nvPr>
        </p:nvSpPr>
        <p:spPr>
          <a:xfrm>
            <a:off x="3224891" y="1152000"/>
            <a:ext cx="85464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 xmlns:a16="http://schemas.microsoft.com/office/drawing/2014/main" id="{06D49E5E-F1C7-4483-84EA-9024BADDA0C3}"/>
              </a:ext>
            </a:extLst>
          </p:cNvPr>
          <p:cNvSpPr>
            <a:spLocks noGrp="1"/>
          </p:cNvSpPr>
          <p:nvPr>
            <p:ph type="dt" sz="half" idx="17"/>
          </p:nvPr>
        </p:nvSpPr>
        <p:spPr/>
        <p:txBody>
          <a:bodyPr/>
          <a:lstStyle/>
          <a:p>
            <a:fld id="{1FA5858D-3C3D-4A23-92A4-7CFF0396FE0C}" type="datetime2">
              <a:rPr lang="en-US" smtClean="0"/>
              <a:t>Friday, October 12, 2018</a:t>
            </a:fld>
            <a:endParaRPr lang="en-ZA" dirty="0"/>
          </a:p>
        </p:txBody>
      </p:sp>
      <p:sp>
        <p:nvSpPr>
          <p:cNvPr id="7" name="Footer Placeholder 6">
            <a:extLst>
              <a:ext uri="{FF2B5EF4-FFF2-40B4-BE49-F238E27FC236}">
                <a16:creationId xmlns="" xmlns:a16="http://schemas.microsoft.com/office/drawing/2014/main" id="{4A493FAF-704D-4D1C-8BC7-635ECD32DA8A}"/>
              </a:ext>
            </a:extLst>
          </p:cNvPr>
          <p:cNvSpPr>
            <a:spLocks noGrp="1"/>
          </p:cNvSpPr>
          <p:nvPr>
            <p:ph type="ftr" sz="quarter" idx="18"/>
          </p:nvPr>
        </p:nvSpPr>
        <p:spPr/>
        <p:txBody>
          <a:bodyPr/>
          <a:lstStyle/>
          <a:p>
            <a:r>
              <a:rPr lang="en-ZA"/>
              <a:t>© Copyright 2018 - Your Company Name</a:t>
            </a:r>
            <a:endParaRPr lang="en-ZA" dirty="0"/>
          </a:p>
        </p:txBody>
      </p:sp>
      <p:sp>
        <p:nvSpPr>
          <p:cNvPr id="8" name="Slide Number Placeholder 7">
            <a:extLst>
              <a:ext uri="{FF2B5EF4-FFF2-40B4-BE49-F238E27FC236}">
                <a16:creationId xmlns="" xmlns:a16="http://schemas.microsoft.com/office/drawing/2014/main" id="{0CF21955-99B9-410A-A3BA-754D6CF95886}"/>
              </a:ext>
            </a:extLst>
          </p:cNvPr>
          <p:cNvSpPr>
            <a:spLocks noGrp="1"/>
          </p:cNvSpPr>
          <p:nvPr>
            <p:ph type="sldNum" sz="quarter" idx="19"/>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2975980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OS Regular Left (Zoomed Top) + Content">
    <p:spTree>
      <p:nvGrpSpPr>
        <p:cNvPr id="1" name=""/>
        <p:cNvGrpSpPr/>
        <p:nvPr/>
      </p:nvGrpSpPr>
      <p:grpSpPr>
        <a:xfrm>
          <a:off x="0" y="0"/>
          <a:ext cx="0" cy="0"/>
          <a:chOff x="0" y="0"/>
          <a:chExt cx="0" cy="0"/>
        </a:xfrm>
      </p:grpSpPr>
      <p:sp>
        <p:nvSpPr>
          <p:cNvPr id="12" name="Content Placeholder 2">
            <a:extLst>
              <a:ext uri="{FF2B5EF4-FFF2-40B4-BE49-F238E27FC236}">
                <a16:creationId xmlns="" xmlns:a16="http://schemas.microsoft.com/office/drawing/2014/main" id="{D10F0732-4ECC-4E7D-93D7-6284C9D8785C}"/>
              </a:ext>
            </a:extLst>
          </p:cNvPr>
          <p:cNvSpPr>
            <a:spLocks noGrp="1"/>
          </p:cNvSpPr>
          <p:nvPr userDrawn="1">
            <p:ph idx="16"/>
          </p:nvPr>
        </p:nvSpPr>
        <p:spPr>
          <a:xfrm>
            <a:off x="5039999" y="1152000"/>
            <a:ext cx="6731998"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0" name="Group 9">
            <a:extLst>
              <a:ext uri="{FF2B5EF4-FFF2-40B4-BE49-F238E27FC236}">
                <a16:creationId xmlns="" xmlns:a16="http://schemas.microsoft.com/office/drawing/2014/main" id="{148729EE-10A6-43EC-A785-85DE936BDA58}"/>
              </a:ext>
            </a:extLst>
          </p:cNvPr>
          <p:cNvGrpSpPr/>
          <p:nvPr userDrawn="1"/>
        </p:nvGrpSpPr>
        <p:grpSpPr>
          <a:xfrm>
            <a:off x="215900" y="983725"/>
            <a:ext cx="4693709" cy="5429863"/>
            <a:chOff x="215900" y="983725"/>
            <a:chExt cx="4693709" cy="5429863"/>
          </a:xfrm>
        </p:grpSpPr>
        <p:grpSp>
          <p:nvGrpSpPr>
            <p:cNvPr id="8" name="Group 7">
              <a:extLst>
                <a:ext uri="{FF2B5EF4-FFF2-40B4-BE49-F238E27FC236}">
                  <a16:creationId xmlns="" xmlns:a16="http://schemas.microsoft.com/office/drawing/2014/main" id="{B513431B-6D14-4391-9817-419EB26258E4}"/>
                </a:ext>
              </a:extLst>
            </p:cNvPr>
            <p:cNvGrpSpPr/>
            <p:nvPr userDrawn="1"/>
          </p:nvGrpSpPr>
          <p:grpSpPr>
            <a:xfrm>
              <a:off x="431998" y="983725"/>
              <a:ext cx="4320000" cy="5404163"/>
              <a:chOff x="431998" y="1009125"/>
              <a:chExt cx="4320000" cy="5404163"/>
            </a:xfrm>
          </p:grpSpPr>
          <p:sp>
            <p:nvSpPr>
              <p:cNvPr id="42" name="Freeform: Shape 41">
                <a:extLst>
                  <a:ext uri="{FF2B5EF4-FFF2-40B4-BE49-F238E27FC236}">
                    <a16:creationId xmlns="" xmlns:a16="http://schemas.microsoft.com/office/drawing/2014/main" id="{521CF4D3-AFCF-4881-9D5C-11816E1CCA12}"/>
                  </a:ext>
                </a:extLst>
              </p:cNvPr>
              <p:cNvSpPr/>
              <p:nvPr/>
            </p:nvSpPr>
            <p:spPr>
              <a:xfrm>
                <a:off x="483768" y="1009125"/>
                <a:ext cx="4224983" cy="5404163"/>
              </a:xfrm>
              <a:custGeom>
                <a:avLst/>
                <a:gdLst>
                  <a:gd name="connsiteX0" fmla="*/ 547685 w 4224983"/>
                  <a:gd name="connsiteY0" fmla="*/ 0 h 5404163"/>
                  <a:gd name="connsiteX1" fmla="*/ 3677298 w 4224983"/>
                  <a:gd name="connsiteY1" fmla="*/ 0 h 5404163"/>
                  <a:gd name="connsiteX2" fmla="*/ 4224983 w 4224983"/>
                  <a:gd name="connsiteY2" fmla="*/ 547685 h 5404163"/>
                  <a:gd name="connsiteX3" fmla="*/ 4224983 w 4224983"/>
                  <a:gd name="connsiteY3" fmla="*/ 5404163 h 5404163"/>
                  <a:gd name="connsiteX4" fmla="*/ 0 w 4224983"/>
                  <a:gd name="connsiteY4" fmla="*/ 5404163 h 5404163"/>
                  <a:gd name="connsiteX5" fmla="*/ 0 w 4224983"/>
                  <a:gd name="connsiteY5" fmla="*/ 547685 h 5404163"/>
                  <a:gd name="connsiteX6" fmla="*/ 547685 w 4224983"/>
                  <a:gd name="connsiteY6" fmla="*/ 0 h 540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24983" h="5404163">
                    <a:moveTo>
                      <a:pt x="547685" y="0"/>
                    </a:moveTo>
                    <a:lnTo>
                      <a:pt x="3677298" y="0"/>
                    </a:lnTo>
                    <a:cubicBezTo>
                      <a:pt x="3979776" y="0"/>
                      <a:pt x="4224983" y="245207"/>
                      <a:pt x="4224983" y="547685"/>
                    </a:cubicBezTo>
                    <a:lnTo>
                      <a:pt x="4224983" y="5404163"/>
                    </a:lnTo>
                    <a:lnTo>
                      <a:pt x="0" y="5404163"/>
                    </a:lnTo>
                    <a:lnTo>
                      <a:pt x="0" y="547685"/>
                    </a:lnTo>
                    <a:cubicBezTo>
                      <a:pt x="0" y="245207"/>
                      <a:pt x="245207" y="0"/>
                      <a:pt x="547685" y="0"/>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0" name="Freeform: Shape 39">
                <a:extLst>
                  <a:ext uri="{FF2B5EF4-FFF2-40B4-BE49-F238E27FC236}">
                    <a16:creationId xmlns="" xmlns:a16="http://schemas.microsoft.com/office/drawing/2014/main" id="{565CE172-9D75-4E26-90B7-BD5FDEFAA646}"/>
                  </a:ext>
                </a:extLst>
              </p:cNvPr>
              <p:cNvSpPr/>
              <p:nvPr/>
            </p:nvSpPr>
            <p:spPr>
              <a:xfrm>
                <a:off x="590460" y="1101594"/>
                <a:ext cx="4011599" cy="5311693"/>
              </a:xfrm>
              <a:custGeom>
                <a:avLst/>
                <a:gdLst>
                  <a:gd name="connsiteX0" fmla="*/ 427556 w 4011599"/>
                  <a:gd name="connsiteY0" fmla="*/ 0 h 5311693"/>
                  <a:gd name="connsiteX1" fmla="*/ 3584043 w 4011599"/>
                  <a:gd name="connsiteY1" fmla="*/ 0 h 5311693"/>
                  <a:gd name="connsiteX2" fmla="*/ 4011599 w 4011599"/>
                  <a:gd name="connsiteY2" fmla="*/ 427556 h 5311693"/>
                  <a:gd name="connsiteX3" fmla="*/ 4011599 w 4011599"/>
                  <a:gd name="connsiteY3" fmla="*/ 5311693 h 5311693"/>
                  <a:gd name="connsiteX4" fmla="*/ 0 w 4011599"/>
                  <a:gd name="connsiteY4" fmla="*/ 5311693 h 5311693"/>
                  <a:gd name="connsiteX5" fmla="*/ 0 w 4011599"/>
                  <a:gd name="connsiteY5" fmla="*/ 427556 h 5311693"/>
                  <a:gd name="connsiteX6" fmla="*/ 427556 w 4011599"/>
                  <a:gd name="connsiteY6" fmla="*/ 0 h 53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1599" h="5311693">
                    <a:moveTo>
                      <a:pt x="427556" y="0"/>
                    </a:moveTo>
                    <a:lnTo>
                      <a:pt x="3584043" y="0"/>
                    </a:lnTo>
                    <a:cubicBezTo>
                      <a:pt x="3820176" y="0"/>
                      <a:pt x="4011599" y="191423"/>
                      <a:pt x="4011599" y="427556"/>
                    </a:cubicBezTo>
                    <a:lnTo>
                      <a:pt x="4011599" y="5311693"/>
                    </a:lnTo>
                    <a:lnTo>
                      <a:pt x="0" y="5311693"/>
                    </a:lnTo>
                    <a:lnTo>
                      <a:pt x="0" y="427556"/>
                    </a:lnTo>
                    <a:cubicBezTo>
                      <a:pt x="0" y="191423"/>
                      <a:pt x="191423" y="0"/>
                      <a:pt x="427556" y="0"/>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81" name="Oval 80">
                <a:extLst>
                  <a:ext uri="{FF2B5EF4-FFF2-40B4-BE49-F238E27FC236}">
                    <a16:creationId xmlns="" xmlns:a16="http://schemas.microsoft.com/office/drawing/2014/main" id="{F5E05BE5-131F-4F72-8DAF-2F8F8B9EFC28}"/>
                  </a:ext>
                </a:extLst>
              </p:cNvPr>
              <p:cNvSpPr/>
              <p:nvPr/>
            </p:nvSpPr>
            <p:spPr>
              <a:xfrm>
                <a:off x="2556180" y="12603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7" name="Group 6">
                <a:extLst>
                  <a:ext uri="{FF2B5EF4-FFF2-40B4-BE49-F238E27FC236}">
                    <a16:creationId xmlns="" xmlns:a16="http://schemas.microsoft.com/office/drawing/2014/main" id="{D172674A-7F94-456F-A47F-101072E1ACDC}"/>
                  </a:ext>
                </a:extLst>
              </p:cNvPr>
              <p:cNvGrpSpPr/>
              <p:nvPr userDrawn="1"/>
            </p:nvGrpSpPr>
            <p:grpSpPr>
              <a:xfrm>
                <a:off x="431998" y="1502450"/>
                <a:ext cx="4320000" cy="2805294"/>
                <a:chOff x="431998" y="1502450"/>
                <a:chExt cx="4320000" cy="2805294"/>
              </a:xfrm>
            </p:grpSpPr>
            <p:sp>
              <p:nvSpPr>
                <p:cNvPr id="74" name="Rounded Rectangle 17">
                  <a:extLst>
                    <a:ext uri="{FF2B5EF4-FFF2-40B4-BE49-F238E27FC236}">
                      <a16:creationId xmlns="" xmlns:a16="http://schemas.microsoft.com/office/drawing/2014/main" id="{785CAB86-5D6F-407E-9049-0CCA9351D94D}"/>
                    </a:ext>
                  </a:extLst>
                </p:cNvPr>
                <p:cNvSpPr/>
                <p:nvPr/>
              </p:nvSpPr>
              <p:spPr>
                <a:xfrm rot="5400000">
                  <a:off x="4390311" y="3126176"/>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 xmlns:a16="http://schemas.microsoft.com/office/drawing/2014/main" id="{2711996A-5243-4D57-B3C6-54035EE88516}"/>
                    </a:ext>
                  </a:extLst>
                </p:cNvPr>
                <p:cNvSpPr/>
                <p:nvPr/>
              </p:nvSpPr>
              <p:spPr>
                <a:xfrm rot="5400000">
                  <a:off x="152301" y="3909278"/>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 xmlns:a16="http://schemas.microsoft.com/office/drawing/2014/main" id="{76B55100-D6C4-43AE-ABEB-356AA440DCD3}"/>
                    </a:ext>
                  </a:extLst>
                </p:cNvPr>
                <p:cNvSpPr/>
                <p:nvPr/>
              </p:nvSpPr>
              <p:spPr>
                <a:xfrm rot="5400000">
                  <a:off x="296519" y="2238496"/>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 xmlns:a16="http://schemas.microsoft.com/office/drawing/2014/main" id="{498278D1-B145-4454-9DEE-A48593DE68F7}"/>
                    </a:ext>
                  </a:extLst>
                </p:cNvPr>
                <p:cNvSpPr/>
                <p:nvPr/>
              </p:nvSpPr>
              <p:spPr>
                <a:xfrm rot="5400000">
                  <a:off x="176089" y="3113184"/>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 xmlns:a16="http://schemas.microsoft.com/office/drawing/2014/main" id="{EFC163B3-37DA-40CE-B9F7-1329B1F88735}"/>
                    </a:ext>
                  </a:extLst>
                </p:cNvPr>
                <p:cNvSpPr/>
                <p:nvPr/>
              </p:nvSpPr>
              <p:spPr>
                <a:xfrm>
                  <a:off x="1858304" y="1502450"/>
                  <a:ext cx="129096" cy="131691"/>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 xmlns:a16="http://schemas.microsoft.com/office/drawing/2014/main" id="{656FABE4-FF99-4BC2-B806-FD016262C5E5}"/>
                    </a:ext>
                  </a:extLst>
                </p:cNvPr>
                <p:cNvSpPr/>
                <p:nvPr/>
              </p:nvSpPr>
              <p:spPr>
                <a:xfrm>
                  <a:off x="2239087" y="1537427"/>
                  <a:ext cx="714334" cy="56431"/>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41" name="Freeform: Shape 40">
                <a:extLst>
                  <a:ext uri="{FF2B5EF4-FFF2-40B4-BE49-F238E27FC236}">
                    <a16:creationId xmlns="" xmlns:a16="http://schemas.microsoft.com/office/drawing/2014/main" id="{2A8C3C34-DB25-41F6-87EF-7E126355D6FE}"/>
                  </a:ext>
                </a:extLst>
              </p:cNvPr>
              <p:cNvSpPr/>
              <p:nvPr/>
            </p:nvSpPr>
            <p:spPr>
              <a:xfrm>
                <a:off x="720838" y="2036649"/>
                <a:ext cx="3750831" cy="4376638"/>
              </a:xfrm>
              <a:custGeom>
                <a:avLst/>
                <a:gdLst>
                  <a:gd name="connsiteX0" fmla="*/ 55362 w 3750831"/>
                  <a:gd name="connsiteY0" fmla="*/ 0 h 4376638"/>
                  <a:gd name="connsiteX1" fmla="*/ 3695469 w 3750831"/>
                  <a:gd name="connsiteY1" fmla="*/ 0 h 4376638"/>
                  <a:gd name="connsiteX2" fmla="*/ 3750831 w 3750831"/>
                  <a:gd name="connsiteY2" fmla="*/ 55362 h 4376638"/>
                  <a:gd name="connsiteX3" fmla="*/ 3750831 w 3750831"/>
                  <a:gd name="connsiteY3" fmla="*/ 4376638 h 4376638"/>
                  <a:gd name="connsiteX4" fmla="*/ 0 w 3750831"/>
                  <a:gd name="connsiteY4" fmla="*/ 4376638 h 4376638"/>
                  <a:gd name="connsiteX5" fmla="*/ 0 w 3750831"/>
                  <a:gd name="connsiteY5" fmla="*/ 55362 h 4376638"/>
                  <a:gd name="connsiteX6" fmla="*/ 55362 w 3750831"/>
                  <a:gd name="connsiteY6" fmla="*/ 0 h 437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831" h="4376638">
                    <a:moveTo>
                      <a:pt x="55362" y="0"/>
                    </a:moveTo>
                    <a:lnTo>
                      <a:pt x="3695469" y="0"/>
                    </a:lnTo>
                    <a:cubicBezTo>
                      <a:pt x="3726045" y="0"/>
                      <a:pt x="3750831" y="24786"/>
                      <a:pt x="3750831" y="55362"/>
                    </a:cubicBezTo>
                    <a:lnTo>
                      <a:pt x="3750831" y="4376638"/>
                    </a:lnTo>
                    <a:lnTo>
                      <a:pt x="0" y="4376638"/>
                    </a:lnTo>
                    <a:lnTo>
                      <a:pt x="0" y="55362"/>
                    </a:lnTo>
                    <a:cubicBezTo>
                      <a:pt x="0" y="24786"/>
                      <a:pt x="24786" y="0"/>
                      <a:pt x="55362" y="0"/>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45" name="Rectangle 44">
              <a:extLst>
                <a:ext uri="{FF2B5EF4-FFF2-40B4-BE49-F238E27FC236}">
                  <a16:creationId xmlns="" xmlns:a16="http://schemas.microsoft.com/office/drawing/2014/main" id="{12381AA3-2297-4ED9-8B53-379946A367ED}"/>
                </a:ext>
              </a:extLst>
            </p:cNvPr>
            <p:cNvSpPr/>
            <p:nvPr userDrawn="1"/>
          </p:nvSpPr>
          <p:spPr>
            <a:xfrm>
              <a:off x="215900" y="4600575"/>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3" name="Title 2">
            <a:extLst>
              <a:ext uri="{FF2B5EF4-FFF2-40B4-BE49-F238E27FC236}">
                <a16:creationId xmlns="" xmlns:a16="http://schemas.microsoft.com/office/drawing/2014/main" id="{78254372-D7B9-4186-AE99-85F68460818D}"/>
              </a:ext>
            </a:extLst>
          </p:cNvPr>
          <p:cNvSpPr>
            <a:spLocks noGrp="1"/>
          </p:cNvSpPr>
          <p:nvPr>
            <p:ph type="title"/>
          </p:nvPr>
        </p:nvSpPr>
        <p:spPr/>
        <p:txBody>
          <a:bodyPr/>
          <a:lstStyle/>
          <a:p>
            <a:r>
              <a:rPr lang="en-US"/>
              <a:t>Click to edit Master title style</a:t>
            </a:r>
            <a:endParaRPr lang="en-ZA"/>
          </a:p>
        </p:txBody>
      </p:sp>
      <p:sp>
        <p:nvSpPr>
          <p:cNvPr id="9" name="Date Placeholder 8">
            <a:extLst>
              <a:ext uri="{FF2B5EF4-FFF2-40B4-BE49-F238E27FC236}">
                <a16:creationId xmlns="" xmlns:a16="http://schemas.microsoft.com/office/drawing/2014/main" id="{EB55E98B-C847-4DB7-B223-49667CB45A46}"/>
              </a:ext>
            </a:extLst>
          </p:cNvPr>
          <p:cNvSpPr>
            <a:spLocks noGrp="1"/>
          </p:cNvSpPr>
          <p:nvPr>
            <p:ph type="dt" sz="half" idx="17"/>
          </p:nvPr>
        </p:nvSpPr>
        <p:spPr/>
        <p:txBody>
          <a:bodyPr/>
          <a:lstStyle/>
          <a:p>
            <a:fld id="{0ECA03F6-F833-4BAD-8DA4-E07B11504FC0}" type="datetime2">
              <a:rPr lang="en-US" smtClean="0"/>
              <a:t>Friday, October 12, 2018</a:t>
            </a:fld>
            <a:endParaRPr lang="en-ZA" dirty="0"/>
          </a:p>
        </p:txBody>
      </p:sp>
      <p:sp>
        <p:nvSpPr>
          <p:cNvPr id="11" name="Footer Placeholder 10">
            <a:extLst>
              <a:ext uri="{FF2B5EF4-FFF2-40B4-BE49-F238E27FC236}">
                <a16:creationId xmlns="" xmlns:a16="http://schemas.microsoft.com/office/drawing/2014/main" id="{79ADCD17-3115-4EC1-BAA5-F50C222B07B1}"/>
              </a:ext>
            </a:extLst>
          </p:cNvPr>
          <p:cNvSpPr>
            <a:spLocks noGrp="1"/>
          </p:cNvSpPr>
          <p:nvPr>
            <p:ph type="ftr" sz="quarter" idx="18"/>
          </p:nvPr>
        </p:nvSpPr>
        <p:spPr/>
        <p:txBody>
          <a:bodyPr/>
          <a:lstStyle/>
          <a:p>
            <a:r>
              <a:rPr lang="en-ZA"/>
              <a:t>© Copyright 2018 - Your Company Name</a:t>
            </a:r>
            <a:endParaRPr lang="en-ZA" dirty="0"/>
          </a:p>
        </p:txBody>
      </p:sp>
      <p:sp>
        <p:nvSpPr>
          <p:cNvPr id="13" name="Slide Number Placeholder 12">
            <a:extLst>
              <a:ext uri="{FF2B5EF4-FFF2-40B4-BE49-F238E27FC236}">
                <a16:creationId xmlns="" xmlns:a16="http://schemas.microsoft.com/office/drawing/2014/main" id="{0D9AD847-F511-4256-8103-6B2A04049A05}"/>
              </a:ext>
            </a:extLst>
          </p:cNvPr>
          <p:cNvSpPr>
            <a:spLocks noGrp="1"/>
          </p:cNvSpPr>
          <p:nvPr>
            <p:ph type="sldNum" sz="quarter" idx="19"/>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8852960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OS Regular Left (Zoomed Bottom) + Content">
    <p:spTree>
      <p:nvGrpSpPr>
        <p:cNvPr id="1" name=""/>
        <p:cNvGrpSpPr/>
        <p:nvPr/>
      </p:nvGrpSpPr>
      <p:grpSpPr>
        <a:xfrm>
          <a:off x="0" y="0"/>
          <a:ext cx="0" cy="0"/>
          <a:chOff x="0" y="0"/>
          <a:chExt cx="0" cy="0"/>
        </a:xfrm>
      </p:grpSpPr>
      <p:grpSp>
        <p:nvGrpSpPr>
          <p:cNvPr id="11" name="Group 10">
            <a:extLst>
              <a:ext uri="{FF2B5EF4-FFF2-40B4-BE49-F238E27FC236}">
                <a16:creationId xmlns="" xmlns:a16="http://schemas.microsoft.com/office/drawing/2014/main" id="{83B96345-D857-4607-A982-35800B280F5B}"/>
              </a:ext>
            </a:extLst>
          </p:cNvPr>
          <p:cNvGrpSpPr/>
          <p:nvPr userDrawn="1"/>
        </p:nvGrpSpPr>
        <p:grpSpPr>
          <a:xfrm>
            <a:off x="215900" y="1008000"/>
            <a:ext cx="4693709" cy="5344106"/>
            <a:chOff x="215900" y="1008000"/>
            <a:chExt cx="4693709" cy="5344106"/>
          </a:xfrm>
        </p:grpSpPr>
        <p:grpSp>
          <p:nvGrpSpPr>
            <p:cNvPr id="10" name="Group 9">
              <a:extLst>
                <a:ext uri="{FF2B5EF4-FFF2-40B4-BE49-F238E27FC236}">
                  <a16:creationId xmlns="" xmlns:a16="http://schemas.microsoft.com/office/drawing/2014/main" id="{5DFBD7D9-43C3-49DF-AA14-CC9BE7447829}"/>
                </a:ext>
              </a:extLst>
            </p:cNvPr>
            <p:cNvGrpSpPr/>
            <p:nvPr userDrawn="1"/>
          </p:nvGrpSpPr>
          <p:grpSpPr>
            <a:xfrm>
              <a:off x="483769" y="1008000"/>
              <a:ext cx="4224983" cy="5344106"/>
              <a:chOff x="483769" y="961748"/>
              <a:chExt cx="4224983" cy="5344106"/>
            </a:xfrm>
          </p:grpSpPr>
          <p:sp>
            <p:nvSpPr>
              <p:cNvPr id="68" name="Freeform: Shape 67">
                <a:extLst>
                  <a:ext uri="{FF2B5EF4-FFF2-40B4-BE49-F238E27FC236}">
                    <a16:creationId xmlns="" xmlns:a16="http://schemas.microsoft.com/office/drawing/2014/main" id="{55A011B3-0154-48E3-98D8-8FC7DCBA43BE}"/>
                  </a:ext>
                </a:extLst>
              </p:cNvPr>
              <p:cNvSpPr/>
              <p:nvPr/>
            </p:nvSpPr>
            <p:spPr>
              <a:xfrm>
                <a:off x="483769" y="961748"/>
                <a:ext cx="4224983" cy="5344106"/>
              </a:xfrm>
              <a:custGeom>
                <a:avLst/>
                <a:gdLst>
                  <a:gd name="connsiteX0" fmla="*/ 0 w 4224983"/>
                  <a:gd name="connsiteY0" fmla="*/ 0 h 5344106"/>
                  <a:gd name="connsiteX1" fmla="*/ 4224983 w 4224983"/>
                  <a:gd name="connsiteY1" fmla="*/ 0 h 5344106"/>
                  <a:gd name="connsiteX2" fmla="*/ 4224983 w 4224983"/>
                  <a:gd name="connsiteY2" fmla="*/ 4796421 h 5344106"/>
                  <a:gd name="connsiteX3" fmla="*/ 3677298 w 4224983"/>
                  <a:gd name="connsiteY3" fmla="*/ 5344106 h 5344106"/>
                  <a:gd name="connsiteX4" fmla="*/ 547685 w 4224983"/>
                  <a:gd name="connsiteY4" fmla="*/ 5344106 h 5344106"/>
                  <a:gd name="connsiteX5" fmla="*/ 0 w 4224983"/>
                  <a:gd name="connsiteY5" fmla="*/ 4796421 h 534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983" h="5344106">
                    <a:moveTo>
                      <a:pt x="0" y="0"/>
                    </a:moveTo>
                    <a:lnTo>
                      <a:pt x="4224983" y="0"/>
                    </a:lnTo>
                    <a:lnTo>
                      <a:pt x="4224983" y="4796421"/>
                    </a:lnTo>
                    <a:cubicBezTo>
                      <a:pt x="4224983" y="5098899"/>
                      <a:pt x="3979776" y="5344106"/>
                      <a:pt x="3677298" y="5344106"/>
                    </a:cubicBezTo>
                    <a:lnTo>
                      <a:pt x="547685" y="5344106"/>
                    </a:lnTo>
                    <a:cubicBezTo>
                      <a:pt x="245207" y="5344106"/>
                      <a:pt x="0" y="5098899"/>
                      <a:pt x="0" y="4796421"/>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66" name="Freeform: Shape 65">
                <a:extLst>
                  <a:ext uri="{FF2B5EF4-FFF2-40B4-BE49-F238E27FC236}">
                    <a16:creationId xmlns="" xmlns:a16="http://schemas.microsoft.com/office/drawing/2014/main" id="{A081BF5F-C46F-4EA5-B08F-BEC0FFF3DEAF}"/>
                  </a:ext>
                </a:extLst>
              </p:cNvPr>
              <p:cNvSpPr/>
              <p:nvPr/>
            </p:nvSpPr>
            <p:spPr>
              <a:xfrm>
                <a:off x="590461" y="961748"/>
                <a:ext cx="4011599" cy="5244529"/>
              </a:xfrm>
              <a:custGeom>
                <a:avLst/>
                <a:gdLst>
                  <a:gd name="connsiteX0" fmla="*/ 0 w 4011599"/>
                  <a:gd name="connsiteY0" fmla="*/ 0 h 5244529"/>
                  <a:gd name="connsiteX1" fmla="*/ 4011599 w 4011599"/>
                  <a:gd name="connsiteY1" fmla="*/ 0 h 5244529"/>
                  <a:gd name="connsiteX2" fmla="*/ 4011599 w 4011599"/>
                  <a:gd name="connsiteY2" fmla="*/ 4816973 h 5244529"/>
                  <a:gd name="connsiteX3" fmla="*/ 3584043 w 4011599"/>
                  <a:gd name="connsiteY3" fmla="*/ 5244529 h 5244529"/>
                  <a:gd name="connsiteX4" fmla="*/ 427556 w 4011599"/>
                  <a:gd name="connsiteY4" fmla="*/ 5244529 h 5244529"/>
                  <a:gd name="connsiteX5" fmla="*/ 0 w 4011599"/>
                  <a:gd name="connsiteY5" fmla="*/ 4816973 h 524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1599" h="5244529">
                    <a:moveTo>
                      <a:pt x="0" y="0"/>
                    </a:moveTo>
                    <a:lnTo>
                      <a:pt x="4011599" y="0"/>
                    </a:lnTo>
                    <a:lnTo>
                      <a:pt x="4011599" y="4816973"/>
                    </a:lnTo>
                    <a:cubicBezTo>
                      <a:pt x="4011599" y="5053106"/>
                      <a:pt x="3820176" y="5244529"/>
                      <a:pt x="3584043" y="5244529"/>
                    </a:cubicBezTo>
                    <a:lnTo>
                      <a:pt x="427556" y="5244529"/>
                    </a:lnTo>
                    <a:cubicBezTo>
                      <a:pt x="191423" y="5244529"/>
                      <a:pt x="0" y="5053106"/>
                      <a:pt x="0" y="4816973"/>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6" name="Oval 45">
                <a:extLst>
                  <a:ext uri="{FF2B5EF4-FFF2-40B4-BE49-F238E27FC236}">
                    <a16:creationId xmlns="" xmlns:a16="http://schemas.microsoft.com/office/drawing/2014/main" id="{ABF07853-9618-40D1-98A3-A5686F2D33FA}"/>
                  </a:ext>
                </a:extLst>
              </p:cNvPr>
              <p:cNvSpPr/>
              <p:nvPr/>
            </p:nvSpPr>
            <p:spPr>
              <a:xfrm rot="8100000">
                <a:off x="2251233" y="5412563"/>
                <a:ext cx="690057" cy="690059"/>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Freeform: Shape 66">
                <a:extLst>
                  <a:ext uri="{FF2B5EF4-FFF2-40B4-BE49-F238E27FC236}">
                    <a16:creationId xmlns="" xmlns:a16="http://schemas.microsoft.com/office/drawing/2014/main" id="{D8F3B465-1902-4C24-887F-897E39303924}"/>
                  </a:ext>
                </a:extLst>
              </p:cNvPr>
              <p:cNvSpPr/>
              <p:nvPr/>
            </p:nvSpPr>
            <p:spPr>
              <a:xfrm>
                <a:off x="720839" y="961749"/>
                <a:ext cx="3750831" cy="4336905"/>
              </a:xfrm>
              <a:custGeom>
                <a:avLst/>
                <a:gdLst>
                  <a:gd name="connsiteX0" fmla="*/ 0 w 3750831"/>
                  <a:gd name="connsiteY0" fmla="*/ 0 h 4336905"/>
                  <a:gd name="connsiteX1" fmla="*/ 3750831 w 3750831"/>
                  <a:gd name="connsiteY1" fmla="*/ 0 h 4336905"/>
                  <a:gd name="connsiteX2" fmla="*/ 3750831 w 3750831"/>
                  <a:gd name="connsiteY2" fmla="*/ 4281543 h 4336905"/>
                  <a:gd name="connsiteX3" fmla="*/ 3695469 w 3750831"/>
                  <a:gd name="connsiteY3" fmla="*/ 4336905 h 4336905"/>
                  <a:gd name="connsiteX4" fmla="*/ 55362 w 3750831"/>
                  <a:gd name="connsiteY4" fmla="*/ 4336905 h 4336905"/>
                  <a:gd name="connsiteX5" fmla="*/ 0 w 3750831"/>
                  <a:gd name="connsiteY5" fmla="*/ 4281543 h 43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0831" h="4336905">
                    <a:moveTo>
                      <a:pt x="0" y="0"/>
                    </a:moveTo>
                    <a:lnTo>
                      <a:pt x="3750831" y="0"/>
                    </a:lnTo>
                    <a:lnTo>
                      <a:pt x="3750831" y="4281543"/>
                    </a:lnTo>
                    <a:cubicBezTo>
                      <a:pt x="3750831" y="4312119"/>
                      <a:pt x="3726045" y="4336905"/>
                      <a:pt x="3695469" y="4336905"/>
                    </a:cubicBezTo>
                    <a:lnTo>
                      <a:pt x="55362" y="4336905"/>
                    </a:lnTo>
                    <a:cubicBezTo>
                      <a:pt x="24786" y="4336905"/>
                      <a:pt x="0" y="4312119"/>
                      <a:pt x="0" y="4281543"/>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45" name="Rectangle 44">
              <a:extLst>
                <a:ext uri="{FF2B5EF4-FFF2-40B4-BE49-F238E27FC236}">
                  <a16:creationId xmlns="" xmlns:a16="http://schemas.microsoft.com/office/drawing/2014/main" id="{12381AA3-2297-4ED9-8B53-379946A367ED}"/>
                </a:ext>
              </a:extLst>
            </p:cNvPr>
            <p:cNvSpPr/>
            <p:nvPr userDrawn="1"/>
          </p:nvSpPr>
          <p:spPr>
            <a:xfrm rot="10800000">
              <a:off x="215900" y="1008000"/>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 name="Content Placeholder 2">
            <a:extLst>
              <a:ext uri="{FF2B5EF4-FFF2-40B4-BE49-F238E27FC236}">
                <a16:creationId xmlns="" xmlns:a16="http://schemas.microsoft.com/office/drawing/2014/main" id="{D10F0732-4ECC-4E7D-93D7-6284C9D8785C}"/>
              </a:ext>
            </a:extLst>
          </p:cNvPr>
          <p:cNvSpPr>
            <a:spLocks noGrp="1"/>
          </p:cNvSpPr>
          <p:nvPr userDrawn="1">
            <p:ph idx="16"/>
          </p:nvPr>
        </p:nvSpPr>
        <p:spPr>
          <a:xfrm>
            <a:off x="5039999" y="1152000"/>
            <a:ext cx="6731998"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a:extLst>
              <a:ext uri="{FF2B5EF4-FFF2-40B4-BE49-F238E27FC236}">
                <a16:creationId xmlns="" xmlns:a16="http://schemas.microsoft.com/office/drawing/2014/main" id="{722A0B85-F306-4E15-9DDF-BCA25AA137A7}"/>
              </a:ext>
            </a:extLst>
          </p:cNvPr>
          <p:cNvSpPr>
            <a:spLocks noGrp="1"/>
          </p:cNvSpPr>
          <p:nvPr>
            <p:ph type="title"/>
          </p:nvPr>
        </p:nvSpPr>
        <p:spPr/>
        <p:txBody>
          <a:bodyPr/>
          <a:lstStyle/>
          <a:p>
            <a:r>
              <a:rPr lang="en-US"/>
              <a:t>Click to edit Master title style</a:t>
            </a:r>
            <a:endParaRPr lang="en-ZA"/>
          </a:p>
        </p:txBody>
      </p:sp>
      <p:sp>
        <p:nvSpPr>
          <p:cNvPr id="7" name="Date Placeholder 6">
            <a:extLst>
              <a:ext uri="{FF2B5EF4-FFF2-40B4-BE49-F238E27FC236}">
                <a16:creationId xmlns="" xmlns:a16="http://schemas.microsoft.com/office/drawing/2014/main" id="{2073C335-D02C-480F-85EF-A61B682E79B7}"/>
              </a:ext>
            </a:extLst>
          </p:cNvPr>
          <p:cNvSpPr>
            <a:spLocks noGrp="1"/>
          </p:cNvSpPr>
          <p:nvPr>
            <p:ph type="dt" sz="half" idx="17"/>
          </p:nvPr>
        </p:nvSpPr>
        <p:spPr/>
        <p:txBody>
          <a:bodyPr/>
          <a:lstStyle/>
          <a:p>
            <a:fld id="{4B241180-3F2A-4486-ACF8-F96BAFC3625B}"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A7C99231-9C71-42D1-9B0D-25A35AF8293D}"/>
              </a:ext>
            </a:extLst>
          </p:cNvPr>
          <p:cNvSpPr>
            <a:spLocks noGrp="1"/>
          </p:cNvSpPr>
          <p:nvPr>
            <p:ph type="ftr" sz="quarter" idx="18"/>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405F7B75-50D1-446F-BA9C-14991DF73E90}"/>
              </a:ext>
            </a:extLst>
          </p:cNvPr>
          <p:cNvSpPr>
            <a:spLocks noGrp="1"/>
          </p:cNvSpPr>
          <p:nvPr>
            <p:ph type="sldNum" sz="quarter" idx="19"/>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2665974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OS Regular Left (Zoomed MIddle) + Content">
    <p:spTree>
      <p:nvGrpSpPr>
        <p:cNvPr id="1" name=""/>
        <p:cNvGrpSpPr/>
        <p:nvPr/>
      </p:nvGrpSpPr>
      <p:grpSpPr>
        <a:xfrm>
          <a:off x="0" y="0"/>
          <a:ext cx="0" cy="0"/>
          <a:chOff x="0" y="0"/>
          <a:chExt cx="0" cy="0"/>
        </a:xfrm>
      </p:grpSpPr>
      <p:grpSp>
        <p:nvGrpSpPr>
          <p:cNvPr id="3" name="Group 2">
            <a:extLst>
              <a:ext uri="{FF2B5EF4-FFF2-40B4-BE49-F238E27FC236}">
                <a16:creationId xmlns="" xmlns:a16="http://schemas.microsoft.com/office/drawing/2014/main" id="{E5D02F66-A513-4B3D-89F6-8ACB9F7FF3E2}"/>
              </a:ext>
            </a:extLst>
          </p:cNvPr>
          <p:cNvGrpSpPr/>
          <p:nvPr userDrawn="1"/>
        </p:nvGrpSpPr>
        <p:grpSpPr>
          <a:xfrm>
            <a:off x="432000" y="-52659"/>
            <a:ext cx="4320000" cy="6928614"/>
            <a:chOff x="432000" y="-52659"/>
            <a:chExt cx="4320000" cy="6928614"/>
          </a:xfrm>
        </p:grpSpPr>
        <p:sp>
          <p:nvSpPr>
            <p:cNvPr id="53" name="Rounded Rectangle 17">
              <a:extLst>
                <a:ext uri="{FF2B5EF4-FFF2-40B4-BE49-F238E27FC236}">
                  <a16:creationId xmlns="" xmlns:a16="http://schemas.microsoft.com/office/drawing/2014/main" id="{43F38D8E-C664-47FC-A827-06845129700A}"/>
                </a:ext>
              </a:extLst>
            </p:cNvPr>
            <p:cNvSpPr/>
            <p:nvPr userDrawn="1"/>
          </p:nvSpPr>
          <p:spPr>
            <a:xfrm rot="5400000">
              <a:off x="4390313" y="1214375"/>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20">
              <a:extLst>
                <a:ext uri="{FF2B5EF4-FFF2-40B4-BE49-F238E27FC236}">
                  <a16:creationId xmlns="" xmlns:a16="http://schemas.microsoft.com/office/drawing/2014/main" id="{10DC9ED1-134B-4553-AEFC-1E5D072B1ED9}"/>
                </a:ext>
              </a:extLst>
            </p:cNvPr>
            <p:cNvSpPr/>
            <p:nvPr userDrawn="1"/>
          </p:nvSpPr>
          <p:spPr>
            <a:xfrm rot="5400000">
              <a:off x="152303" y="1997477"/>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3">
              <a:extLst>
                <a:ext uri="{FF2B5EF4-FFF2-40B4-BE49-F238E27FC236}">
                  <a16:creationId xmlns="" xmlns:a16="http://schemas.microsoft.com/office/drawing/2014/main" id="{7E2B39F6-0CEE-4348-9C55-5CABA17D70F6}"/>
                </a:ext>
              </a:extLst>
            </p:cNvPr>
            <p:cNvSpPr/>
            <p:nvPr userDrawn="1"/>
          </p:nvSpPr>
          <p:spPr>
            <a:xfrm rot="5400000">
              <a:off x="296521" y="326695"/>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Rounded Rectangle 4">
              <a:extLst>
                <a:ext uri="{FF2B5EF4-FFF2-40B4-BE49-F238E27FC236}">
                  <a16:creationId xmlns="" xmlns:a16="http://schemas.microsoft.com/office/drawing/2014/main" id="{1D75D01B-2B41-4C82-BEBD-06373C1D0504}"/>
                </a:ext>
              </a:extLst>
            </p:cNvPr>
            <p:cNvSpPr/>
            <p:nvPr userDrawn="1"/>
          </p:nvSpPr>
          <p:spPr>
            <a:xfrm rot="5400000">
              <a:off x="176091" y="1201383"/>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7" name="Freeform: Shape 36">
              <a:extLst>
                <a:ext uri="{FF2B5EF4-FFF2-40B4-BE49-F238E27FC236}">
                  <a16:creationId xmlns="" xmlns:a16="http://schemas.microsoft.com/office/drawing/2014/main" id="{1AC3A0D5-429F-4012-AA4F-83DAFAC0BD81}"/>
                </a:ext>
              </a:extLst>
            </p:cNvPr>
            <p:cNvSpPr/>
            <p:nvPr userDrawn="1"/>
          </p:nvSpPr>
          <p:spPr>
            <a:xfrm>
              <a:off x="483770" y="-52659"/>
              <a:ext cx="4224983" cy="6928614"/>
            </a:xfrm>
            <a:custGeom>
              <a:avLst/>
              <a:gdLst>
                <a:gd name="connsiteX0" fmla="*/ 0 w 4224983"/>
                <a:gd name="connsiteY0" fmla="*/ 0 h 6928614"/>
                <a:gd name="connsiteX1" fmla="*/ 4224983 w 4224983"/>
                <a:gd name="connsiteY1" fmla="*/ 0 h 6928614"/>
                <a:gd name="connsiteX2" fmla="*/ 4224983 w 4224983"/>
                <a:gd name="connsiteY2" fmla="*/ 6928614 h 6928614"/>
                <a:gd name="connsiteX3" fmla="*/ 0 w 4224983"/>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224983" h="6928614">
                  <a:moveTo>
                    <a:pt x="0" y="0"/>
                  </a:moveTo>
                  <a:lnTo>
                    <a:pt x="4224983" y="0"/>
                  </a:lnTo>
                  <a:lnTo>
                    <a:pt x="4224983" y="6928614"/>
                  </a:lnTo>
                  <a:lnTo>
                    <a:pt x="0" y="6928614"/>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6" name="Freeform: Shape 35">
              <a:extLst>
                <a:ext uri="{FF2B5EF4-FFF2-40B4-BE49-F238E27FC236}">
                  <a16:creationId xmlns="" xmlns:a16="http://schemas.microsoft.com/office/drawing/2014/main" id="{25EFB076-D1ED-4593-9F3B-B890A85B1EBB}"/>
                </a:ext>
              </a:extLst>
            </p:cNvPr>
            <p:cNvSpPr/>
            <p:nvPr userDrawn="1"/>
          </p:nvSpPr>
          <p:spPr>
            <a:xfrm>
              <a:off x="590462" y="-52659"/>
              <a:ext cx="4011599" cy="6928614"/>
            </a:xfrm>
            <a:custGeom>
              <a:avLst/>
              <a:gdLst>
                <a:gd name="connsiteX0" fmla="*/ 0 w 4011599"/>
                <a:gd name="connsiteY0" fmla="*/ 0 h 6928614"/>
                <a:gd name="connsiteX1" fmla="*/ 4011599 w 4011599"/>
                <a:gd name="connsiteY1" fmla="*/ 0 h 6928614"/>
                <a:gd name="connsiteX2" fmla="*/ 4011599 w 4011599"/>
                <a:gd name="connsiteY2" fmla="*/ 6928614 h 6928614"/>
                <a:gd name="connsiteX3" fmla="*/ 0 w 4011599"/>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011599" h="6928614">
                  <a:moveTo>
                    <a:pt x="0" y="0"/>
                  </a:moveTo>
                  <a:lnTo>
                    <a:pt x="4011599" y="0"/>
                  </a:lnTo>
                  <a:lnTo>
                    <a:pt x="4011599" y="6928614"/>
                  </a:lnTo>
                  <a:lnTo>
                    <a:pt x="0" y="692861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63" name="Rectangle: Rounded Corners 62">
              <a:extLst>
                <a:ext uri="{FF2B5EF4-FFF2-40B4-BE49-F238E27FC236}">
                  <a16:creationId xmlns="" xmlns:a16="http://schemas.microsoft.com/office/drawing/2014/main" id="{82C5E286-1365-420B-A028-355296CAD58A}"/>
                </a:ext>
              </a:extLst>
            </p:cNvPr>
            <p:cNvSpPr/>
            <p:nvPr/>
          </p:nvSpPr>
          <p:spPr>
            <a:xfrm>
              <a:off x="720840" y="114686"/>
              <a:ext cx="3750831" cy="6628628"/>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 name="Content Placeholder 2">
            <a:extLst>
              <a:ext uri="{FF2B5EF4-FFF2-40B4-BE49-F238E27FC236}">
                <a16:creationId xmlns="" xmlns:a16="http://schemas.microsoft.com/office/drawing/2014/main" id="{D10F0732-4ECC-4E7D-93D7-6284C9D8785C}"/>
              </a:ext>
            </a:extLst>
          </p:cNvPr>
          <p:cNvSpPr>
            <a:spLocks noGrp="1"/>
          </p:cNvSpPr>
          <p:nvPr userDrawn="1">
            <p:ph idx="16"/>
          </p:nvPr>
        </p:nvSpPr>
        <p:spPr>
          <a:xfrm>
            <a:off x="5039999" y="1152000"/>
            <a:ext cx="6731998"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 xmlns:a16="http://schemas.microsoft.com/office/drawing/2014/main" id="{DAC6AF2E-AC43-4738-A923-C55F94E38F0E}"/>
              </a:ext>
            </a:extLst>
          </p:cNvPr>
          <p:cNvSpPr>
            <a:spLocks noGrp="1"/>
          </p:cNvSpPr>
          <p:nvPr>
            <p:ph type="dt" sz="half" idx="17"/>
          </p:nvPr>
        </p:nvSpPr>
        <p:spPr/>
        <p:txBody>
          <a:bodyPr/>
          <a:lstStyle/>
          <a:p>
            <a:fld id="{5153B417-8A84-4C41-8D56-9D3B1732BDA6}"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B4CCC8E3-519C-49CF-A862-25394A930E5D}"/>
              </a:ext>
            </a:extLst>
          </p:cNvPr>
          <p:cNvSpPr>
            <a:spLocks noGrp="1"/>
          </p:cNvSpPr>
          <p:nvPr>
            <p:ph type="ftr" sz="quarter" idx="18"/>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04765B39-C44C-4229-B701-EF14824AE15D}"/>
              </a:ext>
            </a:extLst>
          </p:cNvPr>
          <p:cNvSpPr>
            <a:spLocks noGrp="1"/>
          </p:cNvSpPr>
          <p:nvPr>
            <p:ph type="sldNum" sz="quarter" idx="19"/>
          </p:nvPr>
        </p:nvSpPr>
        <p:spPr/>
        <p:txBody>
          <a:bodyPr/>
          <a:lstStyle/>
          <a:p>
            <a:fld id="{119C1C8F-6A95-45BD-92A4-38A328F64724}" type="slidenum">
              <a:rPr lang="en-ZA" smtClean="0"/>
              <a:pPr/>
              <a:t>‹#›</a:t>
            </a:fld>
            <a:endParaRPr lang="en-ZA"/>
          </a:p>
        </p:txBody>
      </p:sp>
      <p:sp>
        <p:nvSpPr>
          <p:cNvPr id="10" name="Title 9">
            <a:extLst>
              <a:ext uri="{FF2B5EF4-FFF2-40B4-BE49-F238E27FC236}">
                <a16:creationId xmlns="" xmlns:a16="http://schemas.microsoft.com/office/drawing/2014/main" id="{685384CB-63E9-4A4B-8E90-44E0EAE4A2A7}"/>
              </a:ext>
            </a:extLst>
          </p:cNvPr>
          <p:cNvSpPr>
            <a:spLocks noGrp="1"/>
          </p:cNvSpPr>
          <p:nvPr>
            <p:ph type="title"/>
          </p:nvPr>
        </p:nvSpPr>
        <p:spPr>
          <a:xfrm>
            <a:off x="5039999" y="432000"/>
            <a:ext cx="6731998" cy="720000"/>
          </a:xfrm>
        </p:spPr>
        <p:txBody>
          <a:bodyPr/>
          <a:lstStyle/>
          <a:p>
            <a:r>
              <a:rPr lang="en-US" dirty="0"/>
              <a:t>Click to edit Master title style</a:t>
            </a:r>
            <a:endParaRPr lang="en-ZA" dirty="0"/>
          </a:p>
        </p:txBody>
      </p:sp>
    </p:spTree>
    <p:extLst>
      <p:ext uri="{BB962C8B-B14F-4D97-AF65-F5344CB8AC3E}">
        <p14:creationId xmlns:p14="http://schemas.microsoft.com/office/powerpoint/2010/main" val="3613247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Bottom">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F4559A65-AA9D-4ED4-B11E-3E9A1BF421D1}"/>
              </a:ext>
            </a:extLst>
          </p:cNvPr>
          <p:cNvSpPr/>
          <p:nvPr userDrawn="1"/>
        </p:nvSpPr>
        <p:spPr>
          <a:xfrm>
            <a:off x="180000" y="180001"/>
            <a:ext cx="11828094" cy="6233588"/>
          </a:xfrm>
          <a:prstGeom prst="rect">
            <a:avLst/>
          </a:prstGeom>
          <a:gradFill>
            <a:gsLst>
              <a:gs pos="0">
                <a:schemeClr val="accent1">
                  <a:alpha val="50000"/>
                </a:schemeClr>
              </a:gs>
              <a:gs pos="100000">
                <a:schemeClr val="accent6">
                  <a:lumMod val="50000"/>
                  <a:alpha val="50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p:cNvSpPr>
            <a:spLocks noGrp="1"/>
          </p:cNvSpPr>
          <p:nvPr>
            <p:ph type="ctrTitle"/>
          </p:nvPr>
        </p:nvSpPr>
        <p:spPr>
          <a:xfrm>
            <a:off x="2847113" y="3152775"/>
            <a:ext cx="6497775" cy="1906725"/>
          </a:xfrm>
          <a:ln w="3175">
            <a:solidFill>
              <a:schemeClr val="bg1"/>
            </a:solidFill>
          </a:ln>
        </p:spPr>
        <p:txBody>
          <a:bodyPr lIns="288000" tIns="288000" rIns="288000" bIns="828000" anchor="b">
            <a:normAutofit/>
          </a:bodyPr>
          <a:lstStyle>
            <a:lvl1pPr algn="l">
              <a:lnSpc>
                <a:spcPct val="100000"/>
              </a:lnSpc>
              <a:defRPr sz="2400" b="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2847113" y="4362451"/>
            <a:ext cx="6497775" cy="697049"/>
          </a:xfrm>
        </p:spPr>
        <p:txBody>
          <a:bodyPr lIns="288000" tIns="0" rIns="288000">
            <a:normAutofit/>
          </a:bodyPr>
          <a:lstStyle>
            <a:lvl1pPr marL="0" indent="0" algn="l">
              <a:buNone/>
              <a:defRPr sz="1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F28106C9-E1EB-4527-A3B8-4D28F29F239E}" type="datetime2">
              <a:rPr lang="en-US" smtClean="0"/>
              <a:t>Friday, October 12,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 xmlns:a16="http://schemas.microsoft.com/office/drawing/2014/main" id="{06627487-F2F5-46E9-B388-366DC61E3172}"/>
              </a:ext>
            </a:extLst>
          </p:cNvPr>
          <p:cNvSpPr/>
          <p:nvPr userDrawn="1"/>
        </p:nvSpPr>
        <p:spPr>
          <a:xfrm>
            <a:off x="2703113" y="30087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 xmlns:a16="http://schemas.microsoft.com/office/drawing/2014/main" id="{F101AB0A-7301-46DF-868E-E52C895B62BC}"/>
              </a:ext>
            </a:extLst>
          </p:cNvPr>
          <p:cNvSpPr/>
          <p:nvPr userDrawn="1"/>
        </p:nvSpPr>
        <p:spPr>
          <a:xfrm>
            <a:off x="2847113" y="2864362"/>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Rectangle 9">
            <a:extLst>
              <a:ext uri="{FF2B5EF4-FFF2-40B4-BE49-F238E27FC236}">
                <a16:creationId xmlns="" xmlns:a16="http://schemas.microsoft.com/office/drawing/2014/main" id="{11127238-2050-4413-A22C-0B705416FA9B}"/>
              </a:ext>
            </a:extLst>
          </p:cNvPr>
          <p:cNvSpPr/>
          <p:nvPr userDrawn="1"/>
        </p:nvSpPr>
        <p:spPr>
          <a:xfrm>
            <a:off x="7455696" y="3076186"/>
            <a:ext cx="1889194"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852049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OS Regular Middle + Content">
    <p:spTree>
      <p:nvGrpSpPr>
        <p:cNvPr id="1" name=""/>
        <p:cNvGrpSpPr/>
        <p:nvPr/>
      </p:nvGrpSpPr>
      <p:grpSpPr>
        <a:xfrm>
          <a:off x="0" y="0"/>
          <a:ext cx="0" cy="0"/>
          <a:chOff x="0" y="0"/>
          <a:chExt cx="0" cy="0"/>
        </a:xfrm>
      </p:grpSpPr>
      <p:grpSp>
        <p:nvGrpSpPr>
          <p:cNvPr id="61" name="Group 60">
            <a:extLst>
              <a:ext uri="{FF2B5EF4-FFF2-40B4-BE49-F238E27FC236}">
                <a16:creationId xmlns="" xmlns:a16="http://schemas.microsoft.com/office/drawing/2014/main" id="{9527E132-2CFE-4389-B103-E1865A2CEC4A}"/>
              </a:ext>
            </a:extLst>
          </p:cNvPr>
          <p:cNvGrpSpPr>
            <a:grpSpLocks noChangeAspect="1"/>
          </p:cNvGrpSpPr>
          <p:nvPr userDrawn="1"/>
        </p:nvGrpSpPr>
        <p:grpSpPr>
          <a:xfrm>
            <a:off x="4782000" y="1009125"/>
            <a:ext cx="2628000" cy="5270207"/>
            <a:chOff x="4582258" y="530932"/>
            <a:chExt cx="2785004" cy="5585066"/>
          </a:xfrm>
        </p:grpSpPr>
        <p:sp>
          <p:nvSpPr>
            <p:cNvPr id="62" name="Rounded Rectangle 17">
              <a:extLst>
                <a:ext uri="{FF2B5EF4-FFF2-40B4-BE49-F238E27FC236}">
                  <a16:creationId xmlns="" xmlns:a16="http://schemas.microsoft.com/office/drawing/2014/main" id="{F8196A97-9D54-4903-8A00-4777666A3E6B}"/>
                </a:ext>
              </a:extLst>
            </p:cNvPr>
            <p:cNvSpPr/>
            <p:nvPr/>
          </p:nvSpPr>
          <p:spPr>
            <a:xfrm rot="5400000">
              <a:off x="7134090"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Rounded Rectangle 20">
              <a:extLst>
                <a:ext uri="{FF2B5EF4-FFF2-40B4-BE49-F238E27FC236}">
                  <a16:creationId xmlns="" xmlns:a16="http://schemas.microsoft.com/office/drawing/2014/main" id="{050B42B9-BEE7-4315-BE94-837D81A55729}"/>
                </a:ext>
              </a:extLst>
            </p:cNvPr>
            <p:cNvSpPr/>
            <p:nvPr/>
          </p:nvSpPr>
          <p:spPr>
            <a:xfrm rot="5400000">
              <a:off x="4401943" y="2400595"/>
              <a:ext cx="441879" cy="71884"/>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Rounded Rectangle 3">
              <a:extLst>
                <a:ext uri="{FF2B5EF4-FFF2-40B4-BE49-F238E27FC236}">
                  <a16:creationId xmlns="" xmlns:a16="http://schemas.microsoft.com/office/drawing/2014/main" id="{295C19A2-D0DA-4A17-B599-A42FCB7F8D3F}"/>
                </a:ext>
              </a:extLst>
            </p:cNvPr>
            <p:cNvSpPr/>
            <p:nvPr/>
          </p:nvSpPr>
          <p:spPr>
            <a:xfrm rot="5400000">
              <a:off x="4494917"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Rounded Rectangle 4">
              <a:extLst>
                <a:ext uri="{FF2B5EF4-FFF2-40B4-BE49-F238E27FC236}">
                  <a16:creationId xmlns="" xmlns:a16="http://schemas.microsoft.com/office/drawing/2014/main" id="{59F63E7E-B888-41E8-A609-C705EEDA9839}"/>
                </a:ext>
              </a:extLst>
            </p:cNvPr>
            <p:cNvSpPr/>
            <p:nvPr/>
          </p:nvSpPr>
          <p:spPr>
            <a:xfrm rot="5400000">
              <a:off x="4417280" y="1887372"/>
              <a:ext cx="406525" cy="76567"/>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6" name="Rounded Rectangle 14">
              <a:extLst>
                <a:ext uri="{FF2B5EF4-FFF2-40B4-BE49-F238E27FC236}">
                  <a16:creationId xmlns="" xmlns:a16="http://schemas.microsoft.com/office/drawing/2014/main" id="{7E5D33F0-1DAF-4486-84A5-53B881EE1ADC}"/>
                </a:ext>
              </a:extLst>
            </p:cNvPr>
            <p:cNvSpPr/>
            <p:nvPr/>
          </p:nvSpPr>
          <p:spPr>
            <a:xfrm>
              <a:off x="4615633" y="530932"/>
              <a:ext cx="2723749"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ounded Rectangle 15">
              <a:extLst>
                <a:ext uri="{FF2B5EF4-FFF2-40B4-BE49-F238E27FC236}">
                  <a16:creationId xmlns="" xmlns:a16="http://schemas.microsoft.com/office/drawing/2014/main" id="{C0C4D3FC-DF5F-4799-B58D-20A86286488E}"/>
                </a:ext>
              </a:extLst>
            </p:cNvPr>
            <p:cNvSpPr/>
            <p:nvPr/>
          </p:nvSpPr>
          <p:spPr>
            <a:xfrm>
              <a:off x="4684415" y="590545"/>
              <a:ext cx="2586185"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 xmlns:a16="http://schemas.microsoft.com/office/drawing/2014/main" id="{60E0396E-27C9-4274-8567-FC83EA2AACBD}"/>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 xmlns:a16="http://schemas.microsoft.com/office/drawing/2014/main" id="{658C262E-A9BA-404E-9262-047898F30077}"/>
                </a:ext>
              </a:extLst>
            </p:cNvPr>
            <p:cNvSpPr/>
            <p:nvPr/>
          </p:nvSpPr>
          <p:spPr>
            <a:xfrm>
              <a:off x="5951670" y="692917"/>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ounded Rectangle 11">
              <a:extLst>
                <a:ext uri="{FF2B5EF4-FFF2-40B4-BE49-F238E27FC236}">
                  <a16:creationId xmlns="" xmlns:a16="http://schemas.microsoft.com/office/drawing/2014/main" id="{32DD7020-729D-4F5B-AB61-EA8984D79F81}"/>
                </a:ext>
              </a:extLst>
            </p:cNvPr>
            <p:cNvSpPr/>
            <p:nvPr/>
          </p:nvSpPr>
          <p:spPr>
            <a:xfrm>
              <a:off x="5747248" y="871516"/>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1" name="Oval 70">
              <a:extLst>
                <a:ext uri="{FF2B5EF4-FFF2-40B4-BE49-F238E27FC236}">
                  <a16:creationId xmlns="" xmlns:a16="http://schemas.microsoft.com/office/drawing/2014/main" id="{4B42A47E-25F3-4395-B66E-33EFC4E11FB4}"/>
                </a:ext>
              </a:extLst>
            </p:cNvPr>
            <p:cNvSpPr/>
            <p:nvPr/>
          </p:nvSpPr>
          <p:spPr>
            <a:xfrm rot="8100000">
              <a:off x="5755077"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Rounded Corners 71">
              <a:extLst>
                <a:ext uri="{FF2B5EF4-FFF2-40B4-BE49-F238E27FC236}">
                  <a16:creationId xmlns="" xmlns:a16="http://schemas.microsoft.com/office/drawing/2014/main" id="{92F124EB-3D0F-4131-9CC4-05F634D91EFF}"/>
                </a:ext>
              </a:extLst>
            </p:cNvPr>
            <p:cNvSpPr/>
            <p:nvPr/>
          </p:nvSpPr>
          <p:spPr>
            <a:xfrm>
              <a:off x="4768469"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Content Placeholder 2"/>
          <p:cNvSpPr>
            <a:spLocks noGrp="1"/>
          </p:cNvSpPr>
          <p:nvPr>
            <p:ph idx="1"/>
          </p:nvPr>
        </p:nvSpPr>
        <p:spPr>
          <a:xfrm>
            <a:off x="431999" y="1152000"/>
            <a:ext cx="396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 xmlns:a16="http://schemas.microsoft.com/office/drawing/2014/main" id="{77C6E31A-4D59-415C-8936-B0FF58552FE9}"/>
              </a:ext>
            </a:extLst>
          </p:cNvPr>
          <p:cNvSpPr>
            <a:spLocks noGrp="1"/>
          </p:cNvSpPr>
          <p:nvPr>
            <p:ph idx="17"/>
          </p:nvPr>
        </p:nvSpPr>
        <p:spPr>
          <a:xfrm>
            <a:off x="7811997" y="1152000"/>
            <a:ext cx="396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6">
            <a:extLst>
              <a:ext uri="{FF2B5EF4-FFF2-40B4-BE49-F238E27FC236}">
                <a16:creationId xmlns="" xmlns:a16="http://schemas.microsoft.com/office/drawing/2014/main" id="{1D336647-449A-4F1D-ABBC-2E35C0B4DECF}"/>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8" name="Date Placeholder 7">
            <a:extLst>
              <a:ext uri="{FF2B5EF4-FFF2-40B4-BE49-F238E27FC236}">
                <a16:creationId xmlns="" xmlns:a16="http://schemas.microsoft.com/office/drawing/2014/main" id="{FD6A0CE5-700B-4F95-865A-101A69C62E61}"/>
              </a:ext>
            </a:extLst>
          </p:cNvPr>
          <p:cNvSpPr>
            <a:spLocks noGrp="1"/>
          </p:cNvSpPr>
          <p:nvPr>
            <p:ph type="dt" sz="half" idx="18"/>
          </p:nvPr>
        </p:nvSpPr>
        <p:spPr/>
        <p:txBody>
          <a:bodyPr/>
          <a:lstStyle/>
          <a:p>
            <a:fld id="{FC9F3193-2D63-4C63-B9F0-990174C8EF9B}" type="datetime2">
              <a:rPr lang="en-US" smtClean="0"/>
              <a:t>Friday, October 12, 2018</a:t>
            </a:fld>
            <a:endParaRPr lang="en-ZA" dirty="0"/>
          </a:p>
        </p:txBody>
      </p:sp>
      <p:sp>
        <p:nvSpPr>
          <p:cNvPr id="9" name="Footer Placeholder 8">
            <a:extLst>
              <a:ext uri="{FF2B5EF4-FFF2-40B4-BE49-F238E27FC236}">
                <a16:creationId xmlns="" xmlns:a16="http://schemas.microsoft.com/office/drawing/2014/main" id="{7EE251E2-A0FE-4ECB-AC74-1BE44A50BB3D}"/>
              </a:ext>
            </a:extLst>
          </p:cNvPr>
          <p:cNvSpPr>
            <a:spLocks noGrp="1"/>
          </p:cNvSpPr>
          <p:nvPr>
            <p:ph type="ftr" sz="quarter" idx="19"/>
          </p:nvPr>
        </p:nvSpPr>
        <p:spPr/>
        <p:txBody>
          <a:bodyPr/>
          <a:lstStyle/>
          <a:p>
            <a:r>
              <a:rPr lang="en-ZA"/>
              <a:t>© Copyright 2018 - Your Company Name</a:t>
            </a:r>
            <a:endParaRPr lang="en-ZA" dirty="0"/>
          </a:p>
        </p:txBody>
      </p:sp>
      <p:sp>
        <p:nvSpPr>
          <p:cNvPr id="10" name="Slide Number Placeholder 9">
            <a:extLst>
              <a:ext uri="{FF2B5EF4-FFF2-40B4-BE49-F238E27FC236}">
                <a16:creationId xmlns="" xmlns:a16="http://schemas.microsoft.com/office/drawing/2014/main" id="{27339A42-CC01-431F-AC89-3B4DB407397F}"/>
              </a:ext>
            </a:extLst>
          </p:cNvPr>
          <p:cNvSpPr>
            <a:spLocks noGrp="1"/>
          </p:cNvSpPr>
          <p:nvPr>
            <p:ph type="sldNum" sz="quarter" idx="20"/>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8584957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OS Regular Grid + Content">
    <p:spTree>
      <p:nvGrpSpPr>
        <p:cNvPr id="1" name=""/>
        <p:cNvGrpSpPr/>
        <p:nvPr/>
      </p:nvGrpSpPr>
      <p:grpSpPr>
        <a:xfrm>
          <a:off x="0" y="0"/>
          <a:ext cx="0" cy="0"/>
          <a:chOff x="0" y="0"/>
          <a:chExt cx="0" cy="0"/>
        </a:xfrm>
      </p:grpSpPr>
      <p:grpSp>
        <p:nvGrpSpPr>
          <p:cNvPr id="61" name="Group 60">
            <a:extLst>
              <a:ext uri="{FF2B5EF4-FFF2-40B4-BE49-F238E27FC236}">
                <a16:creationId xmlns="" xmlns:a16="http://schemas.microsoft.com/office/drawing/2014/main" id="{9527E132-2CFE-4389-B103-E1865A2CEC4A}"/>
              </a:ext>
            </a:extLst>
          </p:cNvPr>
          <p:cNvGrpSpPr>
            <a:grpSpLocks noChangeAspect="1"/>
          </p:cNvGrpSpPr>
          <p:nvPr userDrawn="1"/>
        </p:nvGrpSpPr>
        <p:grpSpPr>
          <a:xfrm>
            <a:off x="4782000" y="1009125"/>
            <a:ext cx="2628000" cy="5270207"/>
            <a:chOff x="4582258" y="530932"/>
            <a:chExt cx="2785004" cy="5585066"/>
          </a:xfrm>
        </p:grpSpPr>
        <p:sp>
          <p:nvSpPr>
            <p:cNvPr id="62" name="Rounded Rectangle 17">
              <a:extLst>
                <a:ext uri="{FF2B5EF4-FFF2-40B4-BE49-F238E27FC236}">
                  <a16:creationId xmlns="" xmlns:a16="http://schemas.microsoft.com/office/drawing/2014/main" id="{F8196A97-9D54-4903-8A00-4777666A3E6B}"/>
                </a:ext>
              </a:extLst>
            </p:cNvPr>
            <p:cNvSpPr/>
            <p:nvPr/>
          </p:nvSpPr>
          <p:spPr>
            <a:xfrm rot="5400000">
              <a:off x="7134090"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Rounded Rectangle 20">
              <a:extLst>
                <a:ext uri="{FF2B5EF4-FFF2-40B4-BE49-F238E27FC236}">
                  <a16:creationId xmlns="" xmlns:a16="http://schemas.microsoft.com/office/drawing/2014/main" id="{050B42B9-BEE7-4315-BE94-837D81A55729}"/>
                </a:ext>
              </a:extLst>
            </p:cNvPr>
            <p:cNvSpPr/>
            <p:nvPr/>
          </p:nvSpPr>
          <p:spPr>
            <a:xfrm rot="5400000">
              <a:off x="4401943" y="2400595"/>
              <a:ext cx="441879" cy="71884"/>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Rounded Rectangle 3">
              <a:extLst>
                <a:ext uri="{FF2B5EF4-FFF2-40B4-BE49-F238E27FC236}">
                  <a16:creationId xmlns="" xmlns:a16="http://schemas.microsoft.com/office/drawing/2014/main" id="{295C19A2-D0DA-4A17-B599-A42FCB7F8D3F}"/>
                </a:ext>
              </a:extLst>
            </p:cNvPr>
            <p:cNvSpPr/>
            <p:nvPr/>
          </p:nvSpPr>
          <p:spPr>
            <a:xfrm rot="5400000">
              <a:off x="4494917"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Rounded Rectangle 4">
              <a:extLst>
                <a:ext uri="{FF2B5EF4-FFF2-40B4-BE49-F238E27FC236}">
                  <a16:creationId xmlns="" xmlns:a16="http://schemas.microsoft.com/office/drawing/2014/main" id="{59F63E7E-B888-41E8-A609-C705EEDA9839}"/>
                </a:ext>
              </a:extLst>
            </p:cNvPr>
            <p:cNvSpPr/>
            <p:nvPr/>
          </p:nvSpPr>
          <p:spPr>
            <a:xfrm rot="5400000">
              <a:off x="4417280" y="1887372"/>
              <a:ext cx="406525" cy="76567"/>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6" name="Rounded Rectangle 14">
              <a:extLst>
                <a:ext uri="{FF2B5EF4-FFF2-40B4-BE49-F238E27FC236}">
                  <a16:creationId xmlns="" xmlns:a16="http://schemas.microsoft.com/office/drawing/2014/main" id="{7E5D33F0-1DAF-4486-84A5-53B881EE1ADC}"/>
                </a:ext>
              </a:extLst>
            </p:cNvPr>
            <p:cNvSpPr/>
            <p:nvPr/>
          </p:nvSpPr>
          <p:spPr>
            <a:xfrm>
              <a:off x="4615633" y="530932"/>
              <a:ext cx="2723749"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ounded Rectangle 15">
              <a:extLst>
                <a:ext uri="{FF2B5EF4-FFF2-40B4-BE49-F238E27FC236}">
                  <a16:creationId xmlns="" xmlns:a16="http://schemas.microsoft.com/office/drawing/2014/main" id="{C0C4D3FC-DF5F-4799-B58D-20A86286488E}"/>
                </a:ext>
              </a:extLst>
            </p:cNvPr>
            <p:cNvSpPr/>
            <p:nvPr/>
          </p:nvSpPr>
          <p:spPr>
            <a:xfrm>
              <a:off x="4684415" y="590545"/>
              <a:ext cx="2586185"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 xmlns:a16="http://schemas.microsoft.com/office/drawing/2014/main" id="{60E0396E-27C9-4274-8567-FC83EA2AACBD}"/>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 xmlns:a16="http://schemas.microsoft.com/office/drawing/2014/main" id="{658C262E-A9BA-404E-9262-047898F30077}"/>
                </a:ext>
              </a:extLst>
            </p:cNvPr>
            <p:cNvSpPr/>
            <p:nvPr/>
          </p:nvSpPr>
          <p:spPr>
            <a:xfrm>
              <a:off x="5951670" y="692917"/>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ounded Rectangle 11">
              <a:extLst>
                <a:ext uri="{FF2B5EF4-FFF2-40B4-BE49-F238E27FC236}">
                  <a16:creationId xmlns="" xmlns:a16="http://schemas.microsoft.com/office/drawing/2014/main" id="{32DD7020-729D-4F5B-AB61-EA8984D79F81}"/>
                </a:ext>
              </a:extLst>
            </p:cNvPr>
            <p:cNvSpPr/>
            <p:nvPr/>
          </p:nvSpPr>
          <p:spPr>
            <a:xfrm>
              <a:off x="5747248" y="871516"/>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1" name="Oval 70">
              <a:extLst>
                <a:ext uri="{FF2B5EF4-FFF2-40B4-BE49-F238E27FC236}">
                  <a16:creationId xmlns="" xmlns:a16="http://schemas.microsoft.com/office/drawing/2014/main" id="{4B42A47E-25F3-4395-B66E-33EFC4E11FB4}"/>
                </a:ext>
              </a:extLst>
            </p:cNvPr>
            <p:cNvSpPr/>
            <p:nvPr/>
          </p:nvSpPr>
          <p:spPr>
            <a:xfrm rot="8100000">
              <a:off x="5755077"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Rounded Corners 71">
              <a:extLst>
                <a:ext uri="{FF2B5EF4-FFF2-40B4-BE49-F238E27FC236}">
                  <a16:creationId xmlns="" xmlns:a16="http://schemas.microsoft.com/office/drawing/2014/main" id="{92F124EB-3D0F-4131-9CC4-05F634D91EFF}"/>
                </a:ext>
              </a:extLst>
            </p:cNvPr>
            <p:cNvSpPr/>
            <p:nvPr/>
          </p:nvSpPr>
          <p:spPr>
            <a:xfrm>
              <a:off x="4768469"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Content Placeholder 2"/>
          <p:cNvSpPr>
            <a:spLocks noGrp="1"/>
          </p:cNvSpPr>
          <p:nvPr>
            <p:ph idx="1"/>
          </p:nvPr>
        </p:nvSpPr>
        <p:spPr>
          <a:xfrm>
            <a:off x="431999" y="1152000"/>
            <a:ext cx="396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 xmlns:a16="http://schemas.microsoft.com/office/drawing/2014/main" id="{77C6E31A-4D59-415C-8936-B0FF58552FE9}"/>
              </a:ext>
            </a:extLst>
          </p:cNvPr>
          <p:cNvSpPr>
            <a:spLocks noGrp="1"/>
          </p:cNvSpPr>
          <p:nvPr>
            <p:ph idx="17"/>
          </p:nvPr>
        </p:nvSpPr>
        <p:spPr>
          <a:xfrm>
            <a:off x="7811997" y="1152000"/>
            <a:ext cx="396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20" name="Group 19">
            <a:extLst>
              <a:ext uri="{FF2B5EF4-FFF2-40B4-BE49-F238E27FC236}">
                <a16:creationId xmlns="" xmlns:a16="http://schemas.microsoft.com/office/drawing/2014/main" id="{F0C98BE0-00A7-425A-AF15-5AEA1681ED53}"/>
              </a:ext>
            </a:extLst>
          </p:cNvPr>
          <p:cNvGrpSpPr/>
          <p:nvPr userDrawn="1"/>
        </p:nvGrpSpPr>
        <p:grpSpPr>
          <a:xfrm>
            <a:off x="4952064" y="1634400"/>
            <a:ext cx="2287873" cy="4032000"/>
            <a:chOff x="3402000" y="1634400"/>
            <a:chExt cx="2287873" cy="4032000"/>
          </a:xfrm>
        </p:grpSpPr>
        <p:sp>
          <p:nvSpPr>
            <p:cNvPr id="21" name="Rectangle 20">
              <a:extLst>
                <a:ext uri="{FF2B5EF4-FFF2-40B4-BE49-F238E27FC236}">
                  <a16:creationId xmlns="" xmlns:a16="http://schemas.microsoft.com/office/drawing/2014/main" id="{CF1FA594-884C-455E-A1B9-9C8E4F01E0F4}"/>
                </a:ext>
              </a:extLst>
            </p:cNvPr>
            <p:cNvSpPr/>
            <p:nvPr/>
          </p:nvSpPr>
          <p:spPr>
            <a:xfrm>
              <a:off x="3402000" y="1769043"/>
              <a:ext cx="2287873" cy="258078"/>
            </a:xfrm>
            <a:prstGeom prst="rect">
              <a:avLst/>
            </a:prstGeom>
            <a:solidFill>
              <a:schemeClr val="bg1">
                <a:lumMod val="85000"/>
                <a:alpha val="5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200" dirty="0"/>
                <a:t>Navigation Controller</a:t>
              </a:r>
            </a:p>
          </p:txBody>
        </p:sp>
        <p:sp>
          <p:nvSpPr>
            <p:cNvPr id="22" name="Rectangle 21">
              <a:extLst>
                <a:ext uri="{FF2B5EF4-FFF2-40B4-BE49-F238E27FC236}">
                  <a16:creationId xmlns="" xmlns:a16="http://schemas.microsoft.com/office/drawing/2014/main" id="{F9391034-3D5E-43DB-A881-B8F962882148}"/>
                </a:ext>
              </a:extLst>
            </p:cNvPr>
            <p:cNvSpPr/>
            <p:nvPr/>
          </p:nvSpPr>
          <p:spPr>
            <a:xfrm>
              <a:off x="3402000" y="1636542"/>
              <a:ext cx="2287873" cy="131608"/>
            </a:xfrm>
            <a:prstGeom prst="rect">
              <a:avLst/>
            </a:prstGeom>
            <a:solidFill>
              <a:schemeClr val="bg1">
                <a:lumMod val="50000"/>
                <a:alpha val="5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200" dirty="0"/>
                <a:t>Status Bar</a:t>
              </a:r>
            </a:p>
          </p:txBody>
        </p:sp>
        <p:sp>
          <p:nvSpPr>
            <p:cNvPr id="23" name="Rectangle 22">
              <a:extLst>
                <a:ext uri="{FF2B5EF4-FFF2-40B4-BE49-F238E27FC236}">
                  <a16:creationId xmlns="" xmlns:a16="http://schemas.microsoft.com/office/drawing/2014/main" id="{8AA7FD5B-3588-4E42-B911-5524B7DA41CA}"/>
                </a:ext>
              </a:extLst>
            </p:cNvPr>
            <p:cNvSpPr/>
            <p:nvPr/>
          </p:nvSpPr>
          <p:spPr>
            <a:xfrm>
              <a:off x="3405028" y="5368562"/>
              <a:ext cx="2279372" cy="297838"/>
            </a:xfrm>
            <a:prstGeom prst="rect">
              <a:avLst/>
            </a:prstGeom>
            <a:solidFill>
              <a:schemeClr val="bg1">
                <a:lumMod val="85000"/>
                <a:alpha val="5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200" dirty="0"/>
                <a:t>Toolbar</a:t>
              </a:r>
            </a:p>
          </p:txBody>
        </p:sp>
        <p:cxnSp>
          <p:nvCxnSpPr>
            <p:cNvPr id="24" name="Straight Connector 23">
              <a:extLst>
                <a:ext uri="{FF2B5EF4-FFF2-40B4-BE49-F238E27FC236}">
                  <a16:creationId xmlns="" xmlns:a16="http://schemas.microsoft.com/office/drawing/2014/main" id="{3B5B56FD-0EA8-4F70-86EC-8D9FC9AD0F05}"/>
                </a:ext>
              </a:extLst>
            </p:cNvPr>
            <p:cNvCxnSpPr>
              <a:cxnSpLocks/>
            </p:cNvCxnSpPr>
            <p:nvPr/>
          </p:nvCxnSpPr>
          <p:spPr>
            <a:xfrm>
              <a:off x="3402000" y="1767390"/>
              <a:ext cx="2282400" cy="0"/>
            </a:xfrm>
            <a:prstGeom prst="line">
              <a:avLst/>
            </a:prstGeom>
            <a:ln>
              <a:solidFill>
                <a:srgbClr val="FF43C9">
                  <a:alpha val="2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 xmlns:a16="http://schemas.microsoft.com/office/drawing/2014/main" id="{02D719F3-3390-4EEA-ADE4-DBB0C9F7EA1A}"/>
                </a:ext>
              </a:extLst>
            </p:cNvPr>
            <p:cNvCxnSpPr>
              <a:cxnSpLocks/>
            </p:cNvCxnSpPr>
            <p:nvPr/>
          </p:nvCxnSpPr>
          <p:spPr>
            <a:xfrm>
              <a:off x="3402000" y="2021279"/>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 xmlns:a16="http://schemas.microsoft.com/office/drawing/2014/main" id="{A57521D5-BB7C-4B1B-BEF2-A97F1B62CAC7}"/>
                </a:ext>
              </a:extLst>
            </p:cNvPr>
            <p:cNvCxnSpPr>
              <a:cxnSpLocks/>
            </p:cNvCxnSpPr>
            <p:nvPr/>
          </p:nvCxnSpPr>
          <p:spPr>
            <a:xfrm>
              <a:off x="3402000" y="2287258"/>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 xmlns:a16="http://schemas.microsoft.com/office/drawing/2014/main" id="{F3C8AA2D-E150-4607-A06A-B442DF089079}"/>
                </a:ext>
              </a:extLst>
            </p:cNvPr>
            <p:cNvCxnSpPr>
              <a:cxnSpLocks/>
            </p:cNvCxnSpPr>
            <p:nvPr/>
          </p:nvCxnSpPr>
          <p:spPr>
            <a:xfrm>
              <a:off x="3402000" y="2553237"/>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 xmlns:a16="http://schemas.microsoft.com/office/drawing/2014/main" id="{94451A86-1350-4F34-B18B-654F34E08C5F}"/>
                </a:ext>
              </a:extLst>
            </p:cNvPr>
            <p:cNvCxnSpPr>
              <a:cxnSpLocks/>
            </p:cNvCxnSpPr>
            <p:nvPr/>
          </p:nvCxnSpPr>
          <p:spPr>
            <a:xfrm>
              <a:off x="3402000" y="2819216"/>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 xmlns:a16="http://schemas.microsoft.com/office/drawing/2014/main" id="{29A48CD9-745E-4305-B56C-23A56FC10EF4}"/>
                </a:ext>
              </a:extLst>
            </p:cNvPr>
            <p:cNvCxnSpPr>
              <a:cxnSpLocks/>
            </p:cNvCxnSpPr>
            <p:nvPr/>
          </p:nvCxnSpPr>
          <p:spPr>
            <a:xfrm>
              <a:off x="3402000" y="3085195"/>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 xmlns:a16="http://schemas.microsoft.com/office/drawing/2014/main" id="{9EBA0064-2163-40D9-806B-6A2BA6E64620}"/>
                </a:ext>
              </a:extLst>
            </p:cNvPr>
            <p:cNvCxnSpPr>
              <a:cxnSpLocks/>
            </p:cNvCxnSpPr>
            <p:nvPr/>
          </p:nvCxnSpPr>
          <p:spPr>
            <a:xfrm>
              <a:off x="3402000" y="3351174"/>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 xmlns:a16="http://schemas.microsoft.com/office/drawing/2014/main" id="{2B2E775E-4AB9-4EB4-8CA1-D9009C899821}"/>
                </a:ext>
              </a:extLst>
            </p:cNvPr>
            <p:cNvCxnSpPr>
              <a:cxnSpLocks/>
            </p:cNvCxnSpPr>
            <p:nvPr/>
          </p:nvCxnSpPr>
          <p:spPr>
            <a:xfrm>
              <a:off x="3402000" y="3617153"/>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 xmlns:a16="http://schemas.microsoft.com/office/drawing/2014/main" id="{A5F8000B-509F-42A7-92F2-7DC69DC059DD}"/>
                </a:ext>
              </a:extLst>
            </p:cNvPr>
            <p:cNvCxnSpPr>
              <a:cxnSpLocks/>
            </p:cNvCxnSpPr>
            <p:nvPr/>
          </p:nvCxnSpPr>
          <p:spPr>
            <a:xfrm>
              <a:off x="3402000" y="3883132"/>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 xmlns:a16="http://schemas.microsoft.com/office/drawing/2014/main" id="{A41B625C-1D4E-48E4-8301-F13CC9634568}"/>
                </a:ext>
              </a:extLst>
            </p:cNvPr>
            <p:cNvCxnSpPr>
              <a:cxnSpLocks/>
            </p:cNvCxnSpPr>
            <p:nvPr/>
          </p:nvCxnSpPr>
          <p:spPr>
            <a:xfrm>
              <a:off x="3402000" y="4149111"/>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 xmlns:a16="http://schemas.microsoft.com/office/drawing/2014/main" id="{4E0B7B2A-8C71-4141-8440-B28BB04533AC}"/>
                </a:ext>
              </a:extLst>
            </p:cNvPr>
            <p:cNvCxnSpPr>
              <a:cxnSpLocks/>
            </p:cNvCxnSpPr>
            <p:nvPr/>
          </p:nvCxnSpPr>
          <p:spPr>
            <a:xfrm>
              <a:off x="3402000" y="4415090"/>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 xmlns:a16="http://schemas.microsoft.com/office/drawing/2014/main" id="{83BC2547-3FBD-4000-B808-1144F91CDA6F}"/>
                </a:ext>
              </a:extLst>
            </p:cNvPr>
            <p:cNvCxnSpPr>
              <a:cxnSpLocks/>
            </p:cNvCxnSpPr>
            <p:nvPr/>
          </p:nvCxnSpPr>
          <p:spPr>
            <a:xfrm>
              <a:off x="3402000" y="4681069"/>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 xmlns:a16="http://schemas.microsoft.com/office/drawing/2014/main" id="{503141D9-9229-42F6-A2C4-3CCE0655339C}"/>
                </a:ext>
              </a:extLst>
            </p:cNvPr>
            <p:cNvCxnSpPr>
              <a:cxnSpLocks/>
            </p:cNvCxnSpPr>
            <p:nvPr/>
          </p:nvCxnSpPr>
          <p:spPr>
            <a:xfrm>
              <a:off x="3402000" y="4947048"/>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 xmlns:a16="http://schemas.microsoft.com/office/drawing/2014/main" id="{BAF9B672-B5C5-452E-B376-A627C5221635}"/>
                </a:ext>
              </a:extLst>
            </p:cNvPr>
            <p:cNvCxnSpPr>
              <a:cxnSpLocks/>
            </p:cNvCxnSpPr>
            <p:nvPr/>
          </p:nvCxnSpPr>
          <p:spPr>
            <a:xfrm>
              <a:off x="3402000" y="5213027"/>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 xmlns:a16="http://schemas.microsoft.com/office/drawing/2014/main" id="{E352C460-232A-4AC0-9FFF-60E2EBC160AE}"/>
                </a:ext>
              </a:extLst>
            </p:cNvPr>
            <p:cNvCxnSpPr>
              <a:cxnSpLocks/>
            </p:cNvCxnSpPr>
            <p:nvPr/>
          </p:nvCxnSpPr>
          <p:spPr>
            <a:xfrm>
              <a:off x="3402000" y="5479006"/>
              <a:ext cx="2282400" cy="0"/>
            </a:xfrm>
            <a:prstGeom prst="line">
              <a:avLst/>
            </a:prstGeom>
            <a:ln>
              <a:solidFill>
                <a:srgbClr val="FF43C9">
                  <a:alpha val="2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 xmlns:a16="http://schemas.microsoft.com/office/drawing/2014/main" id="{93A31506-DD5A-43A7-9A68-8E09C31C4F60}"/>
                </a:ext>
              </a:extLst>
            </p:cNvPr>
            <p:cNvCxnSpPr>
              <a:cxnSpLocks/>
            </p:cNvCxnSpPr>
            <p:nvPr/>
          </p:nvCxnSpPr>
          <p:spPr>
            <a:xfrm>
              <a:off x="3450691" y="1634400"/>
              <a:ext cx="0" cy="4032000"/>
            </a:xfrm>
            <a:prstGeom prst="line">
              <a:avLst/>
            </a:prstGeom>
            <a:ln>
              <a:solidFill>
                <a:srgbClr val="19D3E7">
                  <a:alpha val="50000"/>
                </a:srgbClr>
              </a:solidFill>
              <a:prstDash val="soli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 xmlns:a16="http://schemas.microsoft.com/office/drawing/2014/main" id="{FB6022CD-EC3F-4477-B7F4-A357DCA2BD07}"/>
                </a:ext>
              </a:extLst>
            </p:cNvPr>
            <p:cNvCxnSpPr>
              <a:cxnSpLocks/>
            </p:cNvCxnSpPr>
            <p:nvPr/>
          </p:nvCxnSpPr>
          <p:spPr>
            <a:xfrm>
              <a:off x="5635709" y="1634400"/>
              <a:ext cx="0" cy="4032000"/>
            </a:xfrm>
            <a:prstGeom prst="line">
              <a:avLst/>
            </a:prstGeom>
            <a:ln>
              <a:solidFill>
                <a:srgbClr val="19D3E7">
                  <a:alpha val="50000"/>
                </a:srgbClr>
              </a:solidFill>
              <a:prstDash val="solid"/>
            </a:ln>
          </p:spPr>
          <p:style>
            <a:lnRef idx="1">
              <a:schemeClr val="accent1"/>
            </a:lnRef>
            <a:fillRef idx="0">
              <a:schemeClr val="accent1"/>
            </a:fillRef>
            <a:effectRef idx="0">
              <a:schemeClr val="accent1"/>
            </a:effectRef>
            <a:fontRef idx="minor">
              <a:schemeClr val="tx1"/>
            </a:fontRef>
          </p:style>
        </p:cxnSp>
      </p:grpSp>
      <p:sp>
        <p:nvSpPr>
          <p:cNvPr id="7" name="Date Placeholder 6">
            <a:extLst>
              <a:ext uri="{FF2B5EF4-FFF2-40B4-BE49-F238E27FC236}">
                <a16:creationId xmlns="" xmlns:a16="http://schemas.microsoft.com/office/drawing/2014/main" id="{7A269467-22A0-4428-8815-F2D756347560}"/>
              </a:ext>
            </a:extLst>
          </p:cNvPr>
          <p:cNvSpPr>
            <a:spLocks noGrp="1"/>
          </p:cNvSpPr>
          <p:nvPr>
            <p:ph type="dt" sz="half" idx="18"/>
          </p:nvPr>
        </p:nvSpPr>
        <p:spPr/>
        <p:txBody>
          <a:bodyPr/>
          <a:lstStyle/>
          <a:p>
            <a:fld id="{80E75D38-ED6D-451C-93CE-956991742846}"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102272BF-27DF-4355-8561-FEA41901FA46}"/>
              </a:ext>
            </a:extLst>
          </p:cNvPr>
          <p:cNvSpPr>
            <a:spLocks noGrp="1"/>
          </p:cNvSpPr>
          <p:nvPr>
            <p:ph type="ftr" sz="quarter" idx="19"/>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3537195D-8532-44FA-9DD9-2D7E42F8E9A5}"/>
              </a:ext>
            </a:extLst>
          </p:cNvPr>
          <p:cNvSpPr>
            <a:spLocks noGrp="1"/>
          </p:cNvSpPr>
          <p:nvPr>
            <p:ph type="sldNum" sz="quarter" idx="20"/>
          </p:nvPr>
        </p:nvSpPr>
        <p:spPr/>
        <p:txBody>
          <a:bodyPr/>
          <a:lstStyle/>
          <a:p>
            <a:fld id="{119C1C8F-6A95-45BD-92A4-38A328F64724}" type="slidenum">
              <a:rPr lang="en-ZA" smtClean="0"/>
              <a:pPr/>
              <a:t>‹#›</a:t>
            </a:fld>
            <a:endParaRPr lang="en-ZA"/>
          </a:p>
        </p:txBody>
      </p:sp>
      <p:sp>
        <p:nvSpPr>
          <p:cNvPr id="10" name="Title 9">
            <a:extLst>
              <a:ext uri="{FF2B5EF4-FFF2-40B4-BE49-F238E27FC236}">
                <a16:creationId xmlns="" xmlns:a16="http://schemas.microsoft.com/office/drawing/2014/main" id="{7C9036B1-B5E2-4F87-8933-BCACC4E9EEFD}"/>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Tree>
    <p:extLst>
      <p:ext uri="{BB962C8B-B14F-4D97-AF65-F5344CB8AC3E}">
        <p14:creationId xmlns:p14="http://schemas.microsoft.com/office/powerpoint/2010/main" val="8018584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OS Regular Middle (Zoomed Top) +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998"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 xmlns:a16="http://schemas.microsoft.com/office/drawing/2014/main" id="{77C6E31A-4D59-415C-8936-B0FF58552FE9}"/>
              </a:ext>
            </a:extLst>
          </p:cNvPr>
          <p:cNvSpPr>
            <a:spLocks noGrp="1"/>
          </p:cNvSpPr>
          <p:nvPr>
            <p:ph idx="17"/>
          </p:nvPr>
        </p:nvSpPr>
        <p:spPr>
          <a:xfrm>
            <a:off x="8531997"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 name="Group 14">
            <a:extLst>
              <a:ext uri="{FF2B5EF4-FFF2-40B4-BE49-F238E27FC236}">
                <a16:creationId xmlns="" xmlns:a16="http://schemas.microsoft.com/office/drawing/2014/main" id="{D39A6AFF-3988-4D0D-B29D-5E046D3A1E54}"/>
              </a:ext>
            </a:extLst>
          </p:cNvPr>
          <p:cNvGrpSpPr/>
          <p:nvPr userDrawn="1"/>
        </p:nvGrpSpPr>
        <p:grpSpPr>
          <a:xfrm>
            <a:off x="3749146" y="983725"/>
            <a:ext cx="4693709" cy="5429863"/>
            <a:chOff x="215900" y="983725"/>
            <a:chExt cx="4693709" cy="5429863"/>
          </a:xfrm>
        </p:grpSpPr>
        <p:grpSp>
          <p:nvGrpSpPr>
            <p:cNvPr id="16" name="Group 15">
              <a:extLst>
                <a:ext uri="{FF2B5EF4-FFF2-40B4-BE49-F238E27FC236}">
                  <a16:creationId xmlns="" xmlns:a16="http://schemas.microsoft.com/office/drawing/2014/main" id="{EBC8829C-8C4C-45B4-AA66-B96A16090C36}"/>
                </a:ext>
              </a:extLst>
            </p:cNvPr>
            <p:cNvGrpSpPr/>
            <p:nvPr userDrawn="1"/>
          </p:nvGrpSpPr>
          <p:grpSpPr>
            <a:xfrm>
              <a:off x="431998" y="983725"/>
              <a:ext cx="4320000" cy="5404163"/>
              <a:chOff x="431998" y="1009125"/>
              <a:chExt cx="4320000" cy="5404163"/>
            </a:xfrm>
          </p:grpSpPr>
          <p:sp>
            <p:nvSpPr>
              <p:cNvPr id="18" name="Freeform: Shape 17">
                <a:extLst>
                  <a:ext uri="{FF2B5EF4-FFF2-40B4-BE49-F238E27FC236}">
                    <a16:creationId xmlns="" xmlns:a16="http://schemas.microsoft.com/office/drawing/2014/main" id="{7B5667D6-2836-4B31-9514-3EED1CE11CC5}"/>
                  </a:ext>
                </a:extLst>
              </p:cNvPr>
              <p:cNvSpPr/>
              <p:nvPr/>
            </p:nvSpPr>
            <p:spPr>
              <a:xfrm>
                <a:off x="483768" y="1009125"/>
                <a:ext cx="4224983" cy="5404163"/>
              </a:xfrm>
              <a:custGeom>
                <a:avLst/>
                <a:gdLst>
                  <a:gd name="connsiteX0" fmla="*/ 547685 w 4224983"/>
                  <a:gd name="connsiteY0" fmla="*/ 0 h 5404163"/>
                  <a:gd name="connsiteX1" fmla="*/ 3677298 w 4224983"/>
                  <a:gd name="connsiteY1" fmla="*/ 0 h 5404163"/>
                  <a:gd name="connsiteX2" fmla="*/ 4224983 w 4224983"/>
                  <a:gd name="connsiteY2" fmla="*/ 547685 h 5404163"/>
                  <a:gd name="connsiteX3" fmla="*/ 4224983 w 4224983"/>
                  <a:gd name="connsiteY3" fmla="*/ 5404163 h 5404163"/>
                  <a:gd name="connsiteX4" fmla="*/ 0 w 4224983"/>
                  <a:gd name="connsiteY4" fmla="*/ 5404163 h 5404163"/>
                  <a:gd name="connsiteX5" fmla="*/ 0 w 4224983"/>
                  <a:gd name="connsiteY5" fmla="*/ 547685 h 5404163"/>
                  <a:gd name="connsiteX6" fmla="*/ 547685 w 4224983"/>
                  <a:gd name="connsiteY6" fmla="*/ 0 h 540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24983" h="5404163">
                    <a:moveTo>
                      <a:pt x="547685" y="0"/>
                    </a:moveTo>
                    <a:lnTo>
                      <a:pt x="3677298" y="0"/>
                    </a:lnTo>
                    <a:cubicBezTo>
                      <a:pt x="3979776" y="0"/>
                      <a:pt x="4224983" y="245207"/>
                      <a:pt x="4224983" y="547685"/>
                    </a:cubicBezTo>
                    <a:lnTo>
                      <a:pt x="4224983" y="5404163"/>
                    </a:lnTo>
                    <a:lnTo>
                      <a:pt x="0" y="5404163"/>
                    </a:lnTo>
                    <a:lnTo>
                      <a:pt x="0" y="547685"/>
                    </a:lnTo>
                    <a:cubicBezTo>
                      <a:pt x="0" y="245207"/>
                      <a:pt x="245207" y="0"/>
                      <a:pt x="547685" y="0"/>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19" name="Freeform: Shape 18">
                <a:extLst>
                  <a:ext uri="{FF2B5EF4-FFF2-40B4-BE49-F238E27FC236}">
                    <a16:creationId xmlns="" xmlns:a16="http://schemas.microsoft.com/office/drawing/2014/main" id="{2EF7AEDF-0FFD-4D52-ACD1-0AC236C26198}"/>
                  </a:ext>
                </a:extLst>
              </p:cNvPr>
              <p:cNvSpPr/>
              <p:nvPr/>
            </p:nvSpPr>
            <p:spPr>
              <a:xfrm>
                <a:off x="590460" y="1101594"/>
                <a:ext cx="4011599" cy="5311693"/>
              </a:xfrm>
              <a:custGeom>
                <a:avLst/>
                <a:gdLst>
                  <a:gd name="connsiteX0" fmla="*/ 427556 w 4011599"/>
                  <a:gd name="connsiteY0" fmla="*/ 0 h 5311693"/>
                  <a:gd name="connsiteX1" fmla="*/ 3584043 w 4011599"/>
                  <a:gd name="connsiteY1" fmla="*/ 0 h 5311693"/>
                  <a:gd name="connsiteX2" fmla="*/ 4011599 w 4011599"/>
                  <a:gd name="connsiteY2" fmla="*/ 427556 h 5311693"/>
                  <a:gd name="connsiteX3" fmla="*/ 4011599 w 4011599"/>
                  <a:gd name="connsiteY3" fmla="*/ 5311693 h 5311693"/>
                  <a:gd name="connsiteX4" fmla="*/ 0 w 4011599"/>
                  <a:gd name="connsiteY4" fmla="*/ 5311693 h 5311693"/>
                  <a:gd name="connsiteX5" fmla="*/ 0 w 4011599"/>
                  <a:gd name="connsiteY5" fmla="*/ 427556 h 5311693"/>
                  <a:gd name="connsiteX6" fmla="*/ 427556 w 4011599"/>
                  <a:gd name="connsiteY6" fmla="*/ 0 h 53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1599" h="5311693">
                    <a:moveTo>
                      <a:pt x="427556" y="0"/>
                    </a:moveTo>
                    <a:lnTo>
                      <a:pt x="3584043" y="0"/>
                    </a:lnTo>
                    <a:cubicBezTo>
                      <a:pt x="3820176" y="0"/>
                      <a:pt x="4011599" y="191423"/>
                      <a:pt x="4011599" y="427556"/>
                    </a:cubicBezTo>
                    <a:lnTo>
                      <a:pt x="4011599" y="5311693"/>
                    </a:lnTo>
                    <a:lnTo>
                      <a:pt x="0" y="5311693"/>
                    </a:lnTo>
                    <a:lnTo>
                      <a:pt x="0" y="427556"/>
                    </a:lnTo>
                    <a:cubicBezTo>
                      <a:pt x="0" y="191423"/>
                      <a:pt x="191423" y="0"/>
                      <a:pt x="427556" y="0"/>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7" name="Oval 26">
                <a:extLst>
                  <a:ext uri="{FF2B5EF4-FFF2-40B4-BE49-F238E27FC236}">
                    <a16:creationId xmlns="" xmlns:a16="http://schemas.microsoft.com/office/drawing/2014/main" id="{82862AC5-E6CC-4DDB-A4B1-6B53446624BE}"/>
                  </a:ext>
                </a:extLst>
              </p:cNvPr>
              <p:cNvSpPr/>
              <p:nvPr/>
            </p:nvSpPr>
            <p:spPr>
              <a:xfrm>
                <a:off x="2556180" y="12603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8" name="Group 27">
                <a:extLst>
                  <a:ext uri="{FF2B5EF4-FFF2-40B4-BE49-F238E27FC236}">
                    <a16:creationId xmlns="" xmlns:a16="http://schemas.microsoft.com/office/drawing/2014/main" id="{0AA8196F-2B96-47CC-8913-3445FD5B3CD7}"/>
                  </a:ext>
                </a:extLst>
              </p:cNvPr>
              <p:cNvGrpSpPr/>
              <p:nvPr userDrawn="1"/>
            </p:nvGrpSpPr>
            <p:grpSpPr>
              <a:xfrm>
                <a:off x="431998" y="1502450"/>
                <a:ext cx="4320000" cy="2805294"/>
                <a:chOff x="431998" y="1502450"/>
                <a:chExt cx="4320000" cy="2805294"/>
              </a:xfrm>
            </p:grpSpPr>
            <p:sp>
              <p:nvSpPr>
                <p:cNvPr id="30" name="Rounded Rectangle 17">
                  <a:extLst>
                    <a:ext uri="{FF2B5EF4-FFF2-40B4-BE49-F238E27FC236}">
                      <a16:creationId xmlns="" xmlns:a16="http://schemas.microsoft.com/office/drawing/2014/main" id="{16F82D76-C198-4F01-A370-DBB5CA81C4D9}"/>
                    </a:ext>
                  </a:extLst>
                </p:cNvPr>
                <p:cNvSpPr/>
                <p:nvPr/>
              </p:nvSpPr>
              <p:spPr>
                <a:xfrm rot="5400000">
                  <a:off x="4390311" y="3126176"/>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Rounded Rectangle 20">
                  <a:extLst>
                    <a:ext uri="{FF2B5EF4-FFF2-40B4-BE49-F238E27FC236}">
                      <a16:creationId xmlns="" xmlns:a16="http://schemas.microsoft.com/office/drawing/2014/main" id="{761A79FB-F224-428D-9223-14E2CC8E4FF0}"/>
                    </a:ext>
                  </a:extLst>
                </p:cNvPr>
                <p:cNvSpPr/>
                <p:nvPr/>
              </p:nvSpPr>
              <p:spPr>
                <a:xfrm rot="5400000">
                  <a:off x="152301" y="3909278"/>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Rounded Rectangle 3">
                  <a:extLst>
                    <a:ext uri="{FF2B5EF4-FFF2-40B4-BE49-F238E27FC236}">
                      <a16:creationId xmlns="" xmlns:a16="http://schemas.microsoft.com/office/drawing/2014/main" id="{E5E593CA-D4AE-4CC5-AD2E-852DBAFEDE83}"/>
                    </a:ext>
                  </a:extLst>
                </p:cNvPr>
                <p:cNvSpPr/>
                <p:nvPr/>
              </p:nvSpPr>
              <p:spPr>
                <a:xfrm rot="5400000">
                  <a:off x="296519" y="2238496"/>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3" name="Rounded Rectangle 4">
                  <a:extLst>
                    <a:ext uri="{FF2B5EF4-FFF2-40B4-BE49-F238E27FC236}">
                      <a16:creationId xmlns="" xmlns:a16="http://schemas.microsoft.com/office/drawing/2014/main" id="{02B027C0-341C-49F0-82ED-021E3C9EBEA0}"/>
                    </a:ext>
                  </a:extLst>
                </p:cNvPr>
                <p:cNvSpPr/>
                <p:nvPr/>
              </p:nvSpPr>
              <p:spPr>
                <a:xfrm rot="5400000">
                  <a:off x="176089" y="3113184"/>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4" name="Oval 33">
                  <a:extLst>
                    <a:ext uri="{FF2B5EF4-FFF2-40B4-BE49-F238E27FC236}">
                      <a16:creationId xmlns="" xmlns:a16="http://schemas.microsoft.com/office/drawing/2014/main" id="{B9D5BD63-D7E9-4734-B2C7-7402DE172AF5}"/>
                    </a:ext>
                  </a:extLst>
                </p:cNvPr>
                <p:cNvSpPr/>
                <p:nvPr/>
              </p:nvSpPr>
              <p:spPr>
                <a:xfrm>
                  <a:off x="1858304" y="1502450"/>
                  <a:ext cx="129096" cy="131691"/>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Rounded Rectangle 11">
                  <a:extLst>
                    <a:ext uri="{FF2B5EF4-FFF2-40B4-BE49-F238E27FC236}">
                      <a16:creationId xmlns="" xmlns:a16="http://schemas.microsoft.com/office/drawing/2014/main" id="{3A41EBF7-1E51-4558-8AED-0A25C5E76CF1}"/>
                    </a:ext>
                  </a:extLst>
                </p:cNvPr>
                <p:cNvSpPr/>
                <p:nvPr/>
              </p:nvSpPr>
              <p:spPr>
                <a:xfrm>
                  <a:off x="2239087" y="1537427"/>
                  <a:ext cx="714334" cy="56431"/>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9" name="Freeform: Shape 28">
                <a:extLst>
                  <a:ext uri="{FF2B5EF4-FFF2-40B4-BE49-F238E27FC236}">
                    <a16:creationId xmlns="" xmlns:a16="http://schemas.microsoft.com/office/drawing/2014/main" id="{179DBC48-AF81-4716-AFC9-4F50FBFDEEC1}"/>
                  </a:ext>
                </a:extLst>
              </p:cNvPr>
              <p:cNvSpPr/>
              <p:nvPr/>
            </p:nvSpPr>
            <p:spPr>
              <a:xfrm>
                <a:off x="720838" y="2036649"/>
                <a:ext cx="3750831" cy="4376638"/>
              </a:xfrm>
              <a:custGeom>
                <a:avLst/>
                <a:gdLst>
                  <a:gd name="connsiteX0" fmla="*/ 55362 w 3750831"/>
                  <a:gd name="connsiteY0" fmla="*/ 0 h 4376638"/>
                  <a:gd name="connsiteX1" fmla="*/ 3695469 w 3750831"/>
                  <a:gd name="connsiteY1" fmla="*/ 0 h 4376638"/>
                  <a:gd name="connsiteX2" fmla="*/ 3750831 w 3750831"/>
                  <a:gd name="connsiteY2" fmla="*/ 55362 h 4376638"/>
                  <a:gd name="connsiteX3" fmla="*/ 3750831 w 3750831"/>
                  <a:gd name="connsiteY3" fmla="*/ 4376638 h 4376638"/>
                  <a:gd name="connsiteX4" fmla="*/ 0 w 3750831"/>
                  <a:gd name="connsiteY4" fmla="*/ 4376638 h 4376638"/>
                  <a:gd name="connsiteX5" fmla="*/ 0 w 3750831"/>
                  <a:gd name="connsiteY5" fmla="*/ 55362 h 4376638"/>
                  <a:gd name="connsiteX6" fmla="*/ 55362 w 3750831"/>
                  <a:gd name="connsiteY6" fmla="*/ 0 h 437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831" h="4376638">
                    <a:moveTo>
                      <a:pt x="55362" y="0"/>
                    </a:moveTo>
                    <a:lnTo>
                      <a:pt x="3695469" y="0"/>
                    </a:lnTo>
                    <a:cubicBezTo>
                      <a:pt x="3726045" y="0"/>
                      <a:pt x="3750831" y="24786"/>
                      <a:pt x="3750831" y="55362"/>
                    </a:cubicBezTo>
                    <a:lnTo>
                      <a:pt x="3750831" y="4376638"/>
                    </a:lnTo>
                    <a:lnTo>
                      <a:pt x="0" y="4376638"/>
                    </a:lnTo>
                    <a:lnTo>
                      <a:pt x="0" y="55362"/>
                    </a:lnTo>
                    <a:cubicBezTo>
                      <a:pt x="0" y="24786"/>
                      <a:pt x="24786" y="0"/>
                      <a:pt x="55362" y="0"/>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17" name="Rectangle 16">
              <a:extLst>
                <a:ext uri="{FF2B5EF4-FFF2-40B4-BE49-F238E27FC236}">
                  <a16:creationId xmlns="" xmlns:a16="http://schemas.microsoft.com/office/drawing/2014/main" id="{1D75F686-1BEA-4758-9066-7B888D043DBC}"/>
                </a:ext>
              </a:extLst>
            </p:cNvPr>
            <p:cNvSpPr/>
            <p:nvPr userDrawn="1"/>
          </p:nvSpPr>
          <p:spPr>
            <a:xfrm>
              <a:off x="215900" y="4600575"/>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7" name="Title 6">
            <a:extLst>
              <a:ext uri="{FF2B5EF4-FFF2-40B4-BE49-F238E27FC236}">
                <a16:creationId xmlns="" xmlns:a16="http://schemas.microsoft.com/office/drawing/2014/main" id="{A8AED7EC-4EE8-46ED-AB39-9DB8C63498D9}"/>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8" name="Date Placeholder 7">
            <a:extLst>
              <a:ext uri="{FF2B5EF4-FFF2-40B4-BE49-F238E27FC236}">
                <a16:creationId xmlns="" xmlns:a16="http://schemas.microsoft.com/office/drawing/2014/main" id="{2B17377A-8A9E-4FF2-86BD-4039B61CBB23}"/>
              </a:ext>
            </a:extLst>
          </p:cNvPr>
          <p:cNvSpPr>
            <a:spLocks noGrp="1"/>
          </p:cNvSpPr>
          <p:nvPr>
            <p:ph type="dt" sz="half" idx="18"/>
          </p:nvPr>
        </p:nvSpPr>
        <p:spPr/>
        <p:txBody>
          <a:bodyPr/>
          <a:lstStyle/>
          <a:p>
            <a:fld id="{76A74899-1E11-4359-891A-379D38177806}" type="datetime2">
              <a:rPr lang="en-US" smtClean="0"/>
              <a:t>Friday, October 12, 2018</a:t>
            </a:fld>
            <a:endParaRPr lang="en-ZA" dirty="0"/>
          </a:p>
        </p:txBody>
      </p:sp>
      <p:sp>
        <p:nvSpPr>
          <p:cNvPr id="9" name="Footer Placeholder 8">
            <a:extLst>
              <a:ext uri="{FF2B5EF4-FFF2-40B4-BE49-F238E27FC236}">
                <a16:creationId xmlns="" xmlns:a16="http://schemas.microsoft.com/office/drawing/2014/main" id="{E3289A40-66C3-4E2F-B53B-0D69D9868514}"/>
              </a:ext>
            </a:extLst>
          </p:cNvPr>
          <p:cNvSpPr>
            <a:spLocks noGrp="1"/>
          </p:cNvSpPr>
          <p:nvPr>
            <p:ph type="ftr" sz="quarter" idx="19"/>
          </p:nvPr>
        </p:nvSpPr>
        <p:spPr/>
        <p:txBody>
          <a:bodyPr/>
          <a:lstStyle/>
          <a:p>
            <a:r>
              <a:rPr lang="en-ZA"/>
              <a:t>© Copyright 2018 - Your Company Name</a:t>
            </a:r>
            <a:endParaRPr lang="en-ZA" dirty="0"/>
          </a:p>
        </p:txBody>
      </p:sp>
      <p:sp>
        <p:nvSpPr>
          <p:cNvPr id="10" name="Slide Number Placeholder 9">
            <a:extLst>
              <a:ext uri="{FF2B5EF4-FFF2-40B4-BE49-F238E27FC236}">
                <a16:creationId xmlns="" xmlns:a16="http://schemas.microsoft.com/office/drawing/2014/main" id="{EEF2F00D-6550-4DEE-9662-5F87FB46F69C}"/>
              </a:ext>
            </a:extLst>
          </p:cNvPr>
          <p:cNvSpPr>
            <a:spLocks noGrp="1"/>
          </p:cNvSpPr>
          <p:nvPr>
            <p:ph type="sldNum" sz="quarter" idx="20"/>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9959173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OS Regular Middle (Zoomed Bottom) + Content">
    <p:spTree>
      <p:nvGrpSpPr>
        <p:cNvPr id="1" name=""/>
        <p:cNvGrpSpPr/>
        <p:nvPr/>
      </p:nvGrpSpPr>
      <p:grpSpPr>
        <a:xfrm>
          <a:off x="0" y="0"/>
          <a:ext cx="0" cy="0"/>
          <a:chOff x="0" y="0"/>
          <a:chExt cx="0" cy="0"/>
        </a:xfrm>
      </p:grpSpPr>
      <p:grpSp>
        <p:nvGrpSpPr>
          <p:cNvPr id="20" name="Group 19">
            <a:extLst>
              <a:ext uri="{FF2B5EF4-FFF2-40B4-BE49-F238E27FC236}">
                <a16:creationId xmlns="" xmlns:a16="http://schemas.microsoft.com/office/drawing/2014/main" id="{8CEF7A00-5A4B-4B29-BB96-31BBF63A0DB6}"/>
              </a:ext>
            </a:extLst>
          </p:cNvPr>
          <p:cNvGrpSpPr/>
          <p:nvPr userDrawn="1"/>
        </p:nvGrpSpPr>
        <p:grpSpPr>
          <a:xfrm>
            <a:off x="3749146" y="982600"/>
            <a:ext cx="4693709" cy="5369506"/>
            <a:chOff x="215900" y="982600"/>
            <a:chExt cx="4693709" cy="5369506"/>
          </a:xfrm>
        </p:grpSpPr>
        <p:grpSp>
          <p:nvGrpSpPr>
            <p:cNvPr id="21" name="Group 20">
              <a:extLst>
                <a:ext uri="{FF2B5EF4-FFF2-40B4-BE49-F238E27FC236}">
                  <a16:creationId xmlns="" xmlns:a16="http://schemas.microsoft.com/office/drawing/2014/main" id="{CF26E0C3-C384-491D-9AEE-E25ED15D6C51}"/>
                </a:ext>
              </a:extLst>
            </p:cNvPr>
            <p:cNvGrpSpPr/>
            <p:nvPr userDrawn="1"/>
          </p:nvGrpSpPr>
          <p:grpSpPr>
            <a:xfrm>
              <a:off x="483769" y="1008000"/>
              <a:ext cx="4224983" cy="5344106"/>
              <a:chOff x="483769" y="961748"/>
              <a:chExt cx="4224983" cy="5344106"/>
            </a:xfrm>
          </p:grpSpPr>
          <p:sp>
            <p:nvSpPr>
              <p:cNvPr id="23" name="Freeform: Shape 22">
                <a:extLst>
                  <a:ext uri="{FF2B5EF4-FFF2-40B4-BE49-F238E27FC236}">
                    <a16:creationId xmlns="" xmlns:a16="http://schemas.microsoft.com/office/drawing/2014/main" id="{8839AE1B-9A4B-47A7-A11A-AF97BF1D6ADB}"/>
                  </a:ext>
                </a:extLst>
              </p:cNvPr>
              <p:cNvSpPr/>
              <p:nvPr/>
            </p:nvSpPr>
            <p:spPr>
              <a:xfrm>
                <a:off x="483769" y="961748"/>
                <a:ext cx="4224983" cy="5344106"/>
              </a:xfrm>
              <a:custGeom>
                <a:avLst/>
                <a:gdLst>
                  <a:gd name="connsiteX0" fmla="*/ 0 w 4224983"/>
                  <a:gd name="connsiteY0" fmla="*/ 0 h 5344106"/>
                  <a:gd name="connsiteX1" fmla="*/ 4224983 w 4224983"/>
                  <a:gd name="connsiteY1" fmla="*/ 0 h 5344106"/>
                  <a:gd name="connsiteX2" fmla="*/ 4224983 w 4224983"/>
                  <a:gd name="connsiteY2" fmla="*/ 4796421 h 5344106"/>
                  <a:gd name="connsiteX3" fmla="*/ 3677298 w 4224983"/>
                  <a:gd name="connsiteY3" fmla="*/ 5344106 h 5344106"/>
                  <a:gd name="connsiteX4" fmla="*/ 547685 w 4224983"/>
                  <a:gd name="connsiteY4" fmla="*/ 5344106 h 5344106"/>
                  <a:gd name="connsiteX5" fmla="*/ 0 w 4224983"/>
                  <a:gd name="connsiteY5" fmla="*/ 4796421 h 534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983" h="5344106">
                    <a:moveTo>
                      <a:pt x="0" y="0"/>
                    </a:moveTo>
                    <a:lnTo>
                      <a:pt x="4224983" y="0"/>
                    </a:lnTo>
                    <a:lnTo>
                      <a:pt x="4224983" y="4796421"/>
                    </a:lnTo>
                    <a:cubicBezTo>
                      <a:pt x="4224983" y="5098899"/>
                      <a:pt x="3979776" y="5344106"/>
                      <a:pt x="3677298" y="5344106"/>
                    </a:cubicBezTo>
                    <a:lnTo>
                      <a:pt x="547685" y="5344106"/>
                    </a:lnTo>
                    <a:cubicBezTo>
                      <a:pt x="245207" y="5344106"/>
                      <a:pt x="0" y="5098899"/>
                      <a:pt x="0" y="4796421"/>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4" name="Freeform: Shape 23">
                <a:extLst>
                  <a:ext uri="{FF2B5EF4-FFF2-40B4-BE49-F238E27FC236}">
                    <a16:creationId xmlns="" xmlns:a16="http://schemas.microsoft.com/office/drawing/2014/main" id="{7C1637DB-EE5D-4E40-B3C3-7ED5CD21200C}"/>
                  </a:ext>
                </a:extLst>
              </p:cNvPr>
              <p:cNvSpPr/>
              <p:nvPr/>
            </p:nvSpPr>
            <p:spPr>
              <a:xfrm>
                <a:off x="590461" y="961748"/>
                <a:ext cx="4011599" cy="5244529"/>
              </a:xfrm>
              <a:custGeom>
                <a:avLst/>
                <a:gdLst>
                  <a:gd name="connsiteX0" fmla="*/ 0 w 4011599"/>
                  <a:gd name="connsiteY0" fmla="*/ 0 h 5244529"/>
                  <a:gd name="connsiteX1" fmla="*/ 4011599 w 4011599"/>
                  <a:gd name="connsiteY1" fmla="*/ 0 h 5244529"/>
                  <a:gd name="connsiteX2" fmla="*/ 4011599 w 4011599"/>
                  <a:gd name="connsiteY2" fmla="*/ 4816973 h 5244529"/>
                  <a:gd name="connsiteX3" fmla="*/ 3584043 w 4011599"/>
                  <a:gd name="connsiteY3" fmla="*/ 5244529 h 5244529"/>
                  <a:gd name="connsiteX4" fmla="*/ 427556 w 4011599"/>
                  <a:gd name="connsiteY4" fmla="*/ 5244529 h 5244529"/>
                  <a:gd name="connsiteX5" fmla="*/ 0 w 4011599"/>
                  <a:gd name="connsiteY5" fmla="*/ 4816973 h 524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1599" h="5244529">
                    <a:moveTo>
                      <a:pt x="0" y="0"/>
                    </a:moveTo>
                    <a:lnTo>
                      <a:pt x="4011599" y="0"/>
                    </a:lnTo>
                    <a:lnTo>
                      <a:pt x="4011599" y="4816973"/>
                    </a:lnTo>
                    <a:cubicBezTo>
                      <a:pt x="4011599" y="5053106"/>
                      <a:pt x="3820176" y="5244529"/>
                      <a:pt x="3584043" y="5244529"/>
                    </a:cubicBezTo>
                    <a:lnTo>
                      <a:pt x="427556" y="5244529"/>
                    </a:lnTo>
                    <a:cubicBezTo>
                      <a:pt x="191423" y="5244529"/>
                      <a:pt x="0" y="5053106"/>
                      <a:pt x="0" y="4816973"/>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5" name="Oval 24">
                <a:extLst>
                  <a:ext uri="{FF2B5EF4-FFF2-40B4-BE49-F238E27FC236}">
                    <a16:creationId xmlns="" xmlns:a16="http://schemas.microsoft.com/office/drawing/2014/main" id="{B1FBA7DD-104E-4CB7-BD21-6F9BF3A3A940}"/>
                  </a:ext>
                </a:extLst>
              </p:cNvPr>
              <p:cNvSpPr/>
              <p:nvPr/>
            </p:nvSpPr>
            <p:spPr>
              <a:xfrm rot="8100000">
                <a:off x="2251233" y="5412563"/>
                <a:ext cx="690057" cy="690059"/>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6" name="Freeform: Shape 25">
                <a:extLst>
                  <a:ext uri="{FF2B5EF4-FFF2-40B4-BE49-F238E27FC236}">
                    <a16:creationId xmlns="" xmlns:a16="http://schemas.microsoft.com/office/drawing/2014/main" id="{F26BE8E8-EF47-4571-A9AE-30C17B11A084}"/>
                  </a:ext>
                </a:extLst>
              </p:cNvPr>
              <p:cNvSpPr/>
              <p:nvPr/>
            </p:nvSpPr>
            <p:spPr>
              <a:xfrm>
                <a:off x="720839" y="961749"/>
                <a:ext cx="3750831" cy="4336905"/>
              </a:xfrm>
              <a:custGeom>
                <a:avLst/>
                <a:gdLst>
                  <a:gd name="connsiteX0" fmla="*/ 0 w 3750831"/>
                  <a:gd name="connsiteY0" fmla="*/ 0 h 4336905"/>
                  <a:gd name="connsiteX1" fmla="*/ 3750831 w 3750831"/>
                  <a:gd name="connsiteY1" fmla="*/ 0 h 4336905"/>
                  <a:gd name="connsiteX2" fmla="*/ 3750831 w 3750831"/>
                  <a:gd name="connsiteY2" fmla="*/ 4281543 h 4336905"/>
                  <a:gd name="connsiteX3" fmla="*/ 3695469 w 3750831"/>
                  <a:gd name="connsiteY3" fmla="*/ 4336905 h 4336905"/>
                  <a:gd name="connsiteX4" fmla="*/ 55362 w 3750831"/>
                  <a:gd name="connsiteY4" fmla="*/ 4336905 h 4336905"/>
                  <a:gd name="connsiteX5" fmla="*/ 0 w 3750831"/>
                  <a:gd name="connsiteY5" fmla="*/ 4281543 h 43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0831" h="4336905">
                    <a:moveTo>
                      <a:pt x="0" y="0"/>
                    </a:moveTo>
                    <a:lnTo>
                      <a:pt x="3750831" y="0"/>
                    </a:lnTo>
                    <a:lnTo>
                      <a:pt x="3750831" y="4281543"/>
                    </a:lnTo>
                    <a:cubicBezTo>
                      <a:pt x="3750831" y="4312119"/>
                      <a:pt x="3726045" y="4336905"/>
                      <a:pt x="3695469" y="4336905"/>
                    </a:cubicBezTo>
                    <a:lnTo>
                      <a:pt x="55362" y="4336905"/>
                    </a:lnTo>
                    <a:cubicBezTo>
                      <a:pt x="24786" y="4336905"/>
                      <a:pt x="0" y="4312119"/>
                      <a:pt x="0" y="4281543"/>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22" name="Rectangle 21">
              <a:extLst>
                <a:ext uri="{FF2B5EF4-FFF2-40B4-BE49-F238E27FC236}">
                  <a16:creationId xmlns="" xmlns:a16="http://schemas.microsoft.com/office/drawing/2014/main" id="{4DEBA371-3F5B-497B-9E39-0824264B83C6}"/>
                </a:ext>
              </a:extLst>
            </p:cNvPr>
            <p:cNvSpPr/>
            <p:nvPr userDrawn="1"/>
          </p:nvSpPr>
          <p:spPr>
            <a:xfrm rot="10800000">
              <a:off x="215900" y="982600"/>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Content Placeholder 2"/>
          <p:cNvSpPr>
            <a:spLocks noGrp="1"/>
          </p:cNvSpPr>
          <p:nvPr>
            <p:ph idx="1"/>
          </p:nvPr>
        </p:nvSpPr>
        <p:spPr>
          <a:xfrm>
            <a:off x="431998"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 xmlns:a16="http://schemas.microsoft.com/office/drawing/2014/main" id="{77C6E31A-4D59-415C-8936-B0FF58552FE9}"/>
              </a:ext>
            </a:extLst>
          </p:cNvPr>
          <p:cNvSpPr>
            <a:spLocks noGrp="1"/>
          </p:cNvSpPr>
          <p:nvPr>
            <p:ph idx="17"/>
          </p:nvPr>
        </p:nvSpPr>
        <p:spPr>
          <a:xfrm>
            <a:off x="8531997"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 xmlns:a16="http://schemas.microsoft.com/office/drawing/2014/main" id="{07EAA4FA-E4AD-4ABD-990F-29E93EF65574}"/>
              </a:ext>
            </a:extLst>
          </p:cNvPr>
          <p:cNvSpPr>
            <a:spLocks noGrp="1"/>
          </p:cNvSpPr>
          <p:nvPr>
            <p:ph type="dt" sz="half" idx="18"/>
          </p:nvPr>
        </p:nvSpPr>
        <p:spPr/>
        <p:txBody>
          <a:bodyPr/>
          <a:lstStyle/>
          <a:p>
            <a:fld id="{71FECF05-DDDD-471C-9522-0A97A50E2536}"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70DFCC46-0FDD-4B8A-A971-6BC6F9CFB389}"/>
              </a:ext>
            </a:extLst>
          </p:cNvPr>
          <p:cNvSpPr>
            <a:spLocks noGrp="1"/>
          </p:cNvSpPr>
          <p:nvPr>
            <p:ph type="ftr" sz="quarter" idx="19"/>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FF9AE732-51FF-4F3D-9AAD-AD48B84090EF}"/>
              </a:ext>
            </a:extLst>
          </p:cNvPr>
          <p:cNvSpPr>
            <a:spLocks noGrp="1"/>
          </p:cNvSpPr>
          <p:nvPr>
            <p:ph type="sldNum" sz="quarter" idx="20"/>
          </p:nvPr>
        </p:nvSpPr>
        <p:spPr/>
        <p:txBody>
          <a:bodyPr/>
          <a:lstStyle/>
          <a:p>
            <a:fld id="{119C1C8F-6A95-45BD-92A4-38A328F64724}" type="slidenum">
              <a:rPr lang="en-ZA" smtClean="0"/>
              <a:pPr/>
              <a:t>‹#›</a:t>
            </a:fld>
            <a:endParaRPr lang="en-ZA"/>
          </a:p>
        </p:txBody>
      </p:sp>
      <p:sp>
        <p:nvSpPr>
          <p:cNvPr id="10" name="Title 9">
            <a:extLst>
              <a:ext uri="{FF2B5EF4-FFF2-40B4-BE49-F238E27FC236}">
                <a16:creationId xmlns="" xmlns:a16="http://schemas.microsoft.com/office/drawing/2014/main" id="{70A0F374-5E6F-4F2D-88B9-A74932309B3A}"/>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Tree>
    <p:extLst>
      <p:ext uri="{BB962C8B-B14F-4D97-AF65-F5344CB8AC3E}">
        <p14:creationId xmlns:p14="http://schemas.microsoft.com/office/powerpoint/2010/main" val="30674970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OS Regular Middle (Zoomed Middle) + Content">
    <p:spTree>
      <p:nvGrpSpPr>
        <p:cNvPr id="1" name=""/>
        <p:cNvGrpSpPr/>
        <p:nvPr/>
      </p:nvGrpSpPr>
      <p:grpSpPr>
        <a:xfrm>
          <a:off x="0" y="0"/>
          <a:ext cx="0" cy="0"/>
          <a:chOff x="0" y="0"/>
          <a:chExt cx="0" cy="0"/>
        </a:xfrm>
      </p:grpSpPr>
      <p:sp>
        <p:nvSpPr>
          <p:cNvPr id="13" name="Content Placeholder 2">
            <a:extLst>
              <a:ext uri="{FF2B5EF4-FFF2-40B4-BE49-F238E27FC236}">
                <a16:creationId xmlns="" xmlns:a16="http://schemas.microsoft.com/office/drawing/2014/main" id="{77C6E31A-4D59-415C-8936-B0FF58552FE9}"/>
              </a:ext>
            </a:extLst>
          </p:cNvPr>
          <p:cNvSpPr>
            <a:spLocks noGrp="1"/>
          </p:cNvSpPr>
          <p:nvPr>
            <p:ph idx="17"/>
          </p:nvPr>
        </p:nvSpPr>
        <p:spPr>
          <a:xfrm>
            <a:off x="8531997"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 name="Group 14">
            <a:extLst>
              <a:ext uri="{FF2B5EF4-FFF2-40B4-BE49-F238E27FC236}">
                <a16:creationId xmlns="" xmlns:a16="http://schemas.microsoft.com/office/drawing/2014/main" id="{973B6820-48CD-465A-A2CF-FC0E7C4D445A}"/>
              </a:ext>
            </a:extLst>
          </p:cNvPr>
          <p:cNvGrpSpPr/>
          <p:nvPr userDrawn="1"/>
        </p:nvGrpSpPr>
        <p:grpSpPr>
          <a:xfrm>
            <a:off x="3936000" y="-52659"/>
            <a:ext cx="4320000" cy="6928614"/>
            <a:chOff x="432000" y="-52659"/>
            <a:chExt cx="4320000" cy="6928614"/>
          </a:xfrm>
        </p:grpSpPr>
        <p:sp>
          <p:nvSpPr>
            <p:cNvPr id="16" name="Rounded Rectangle 17">
              <a:extLst>
                <a:ext uri="{FF2B5EF4-FFF2-40B4-BE49-F238E27FC236}">
                  <a16:creationId xmlns="" xmlns:a16="http://schemas.microsoft.com/office/drawing/2014/main" id="{EFF1F929-4AD0-4422-99E8-83A1D34CCAF0}"/>
                </a:ext>
              </a:extLst>
            </p:cNvPr>
            <p:cNvSpPr/>
            <p:nvPr userDrawn="1"/>
          </p:nvSpPr>
          <p:spPr>
            <a:xfrm rot="5400000">
              <a:off x="4390313" y="1214375"/>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Rounded Rectangle 20">
              <a:extLst>
                <a:ext uri="{FF2B5EF4-FFF2-40B4-BE49-F238E27FC236}">
                  <a16:creationId xmlns="" xmlns:a16="http://schemas.microsoft.com/office/drawing/2014/main" id="{20EBA393-D84E-4B63-BDCA-8D81950C00BE}"/>
                </a:ext>
              </a:extLst>
            </p:cNvPr>
            <p:cNvSpPr/>
            <p:nvPr userDrawn="1"/>
          </p:nvSpPr>
          <p:spPr>
            <a:xfrm rot="5400000">
              <a:off x="152303" y="1997477"/>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Rounded Rectangle 3">
              <a:extLst>
                <a:ext uri="{FF2B5EF4-FFF2-40B4-BE49-F238E27FC236}">
                  <a16:creationId xmlns="" xmlns:a16="http://schemas.microsoft.com/office/drawing/2014/main" id="{5AB01FAC-D5E7-4032-BAB4-1F663E15D853}"/>
                </a:ext>
              </a:extLst>
            </p:cNvPr>
            <p:cNvSpPr/>
            <p:nvPr userDrawn="1"/>
          </p:nvSpPr>
          <p:spPr>
            <a:xfrm rot="5400000">
              <a:off x="296521" y="326695"/>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9" name="Rounded Rectangle 4">
              <a:extLst>
                <a:ext uri="{FF2B5EF4-FFF2-40B4-BE49-F238E27FC236}">
                  <a16:creationId xmlns="" xmlns:a16="http://schemas.microsoft.com/office/drawing/2014/main" id="{57677C59-5DC7-4FA2-97FF-2F1604809A06}"/>
                </a:ext>
              </a:extLst>
            </p:cNvPr>
            <p:cNvSpPr/>
            <p:nvPr userDrawn="1"/>
          </p:nvSpPr>
          <p:spPr>
            <a:xfrm rot="5400000">
              <a:off x="176091" y="1201383"/>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Freeform: Shape 26">
              <a:extLst>
                <a:ext uri="{FF2B5EF4-FFF2-40B4-BE49-F238E27FC236}">
                  <a16:creationId xmlns="" xmlns:a16="http://schemas.microsoft.com/office/drawing/2014/main" id="{0480F77D-C084-4362-BB81-F4C122CD488E}"/>
                </a:ext>
              </a:extLst>
            </p:cNvPr>
            <p:cNvSpPr/>
            <p:nvPr userDrawn="1"/>
          </p:nvSpPr>
          <p:spPr>
            <a:xfrm>
              <a:off x="483770" y="-52659"/>
              <a:ext cx="4224983" cy="6928614"/>
            </a:xfrm>
            <a:custGeom>
              <a:avLst/>
              <a:gdLst>
                <a:gd name="connsiteX0" fmla="*/ 0 w 4224983"/>
                <a:gd name="connsiteY0" fmla="*/ 0 h 6928614"/>
                <a:gd name="connsiteX1" fmla="*/ 4224983 w 4224983"/>
                <a:gd name="connsiteY1" fmla="*/ 0 h 6928614"/>
                <a:gd name="connsiteX2" fmla="*/ 4224983 w 4224983"/>
                <a:gd name="connsiteY2" fmla="*/ 6928614 h 6928614"/>
                <a:gd name="connsiteX3" fmla="*/ 0 w 4224983"/>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224983" h="6928614">
                  <a:moveTo>
                    <a:pt x="0" y="0"/>
                  </a:moveTo>
                  <a:lnTo>
                    <a:pt x="4224983" y="0"/>
                  </a:lnTo>
                  <a:lnTo>
                    <a:pt x="4224983" y="6928614"/>
                  </a:lnTo>
                  <a:lnTo>
                    <a:pt x="0" y="6928614"/>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8" name="Freeform: Shape 27">
              <a:extLst>
                <a:ext uri="{FF2B5EF4-FFF2-40B4-BE49-F238E27FC236}">
                  <a16:creationId xmlns="" xmlns:a16="http://schemas.microsoft.com/office/drawing/2014/main" id="{D901BA30-D1AC-4E1E-9013-242EF1472D0F}"/>
                </a:ext>
              </a:extLst>
            </p:cNvPr>
            <p:cNvSpPr/>
            <p:nvPr userDrawn="1"/>
          </p:nvSpPr>
          <p:spPr>
            <a:xfrm>
              <a:off x="590462" y="-52659"/>
              <a:ext cx="4011599" cy="6928614"/>
            </a:xfrm>
            <a:custGeom>
              <a:avLst/>
              <a:gdLst>
                <a:gd name="connsiteX0" fmla="*/ 0 w 4011599"/>
                <a:gd name="connsiteY0" fmla="*/ 0 h 6928614"/>
                <a:gd name="connsiteX1" fmla="*/ 4011599 w 4011599"/>
                <a:gd name="connsiteY1" fmla="*/ 0 h 6928614"/>
                <a:gd name="connsiteX2" fmla="*/ 4011599 w 4011599"/>
                <a:gd name="connsiteY2" fmla="*/ 6928614 h 6928614"/>
                <a:gd name="connsiteX3" fmla="*/ 0 w 4011599"/>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011599" h="6928614">
                  <a:moveTo>
                    <a:pt x="0" y="0"/>
                  </a:moveTo>
                  <a:lnTo>
                    <a:pt x="4011599" y="0"/>
                  </a:lnTo>
                  <a:lnTo>
                    <a:pt x="4011599" y="6928614"/>
                  </a:lnTo>
                  <a:lnTo>
                    <a:pt x="0" y="692861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9" name="Rectangle: Rounded Corners 28">
              <a:extLst>
                <a:ext uri="{FF2B5EF4-FFF2-40B4-BE49-F238E27FC236}">
                  <a16:creationId xmlns="" xmlns:a16="http://schemas.microsoft.com/office/drawing/2014/main" id="{82C0314B-6F9E-424E-A9E8-FC2D2FD88294}"/>
                </a:ext>
              </a:extLst>
            </p:cNvPr>
            <p:cNvSpPr/>
            <p:nvPr/>
          </p:nvSpPr>
          <p:spPr>
            <a:xfrm>
              <a:off x="720840" y="114686"/>
              <a:ext cx="3750831" cy="6628628"/>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Title 2">
            <a:extLst>
              <a:ext uri="{FF2B5EF4-FFF2-40B4-BE49-F238E27FC236}">
                <a16:creationId xmlns="" xmlns:a16="http://schemas.microsoft.com/office/drawing/2014/main" id="{A8A8523C-D2CC-44EA-BEBB-19B611266737}"/>
              </a:ext>
            </a:extLst>
          </p:cNvPr>
          <p:cNvSpPr>
            <a:spLocks noGrp="1"/>
          </p:cNvSpPr>
          <p:nvPr>
            <p:ph type="title"/>
          </p:nvPr>
        </p:nvSpPr>
        <p:spPr>
          <a:xfrm>
            <a:off x="431999" y="1152000"/>
            <a:ext cx="3240000" cy="720000"/>
          </a:xfrm>
        </p:spPr>
        <p:txBody>
          <a:bodyPr/>
          <a:lstStyle/>
          <a:p>
            <a:r>
              <a:rPr lang="en-US" dirty="0"/>
              <a:t>Click to edit Master title style</a:t>
            </a:r>
            <a:endParaRPr lang="en-ZA" dirty="0"/>
          </a:p>
        </p:txBody>
      </p:sp>
      <p:sp>
        <p:nvSpPr>
          <p:cNvPr id="7" name="Date Placeholder 6">
            <a:extLst>
              <a:ext uri="{FF2B5EF4-FFF2-40B4-BE49-F238E27FC236}">
                <a16:creationId xmlns="" xmlns:a16="http://schemas.microsoft.com/office/drawing/2014/main" id="{2800DDC0-F14B-4C71-AA22-7E18EAA47EB2}"/>
              </a:ext>
            </a:extLst>
          </p:cNvPr>
          <p:cNvSpPr>
            <a:spLocks noGrp="1"/>
          </p:cNvSpPr>
          <p:nvPr>
            <p:ph type="dt" sz="half" idx="18"/>
          </p:nvPr>
        </p:nvSpPr>
        <p:spPr/>
        <p:txBody>
          <a:bodyPr/>
          <a:lstStyle/>
          <a:p>
            <a:fld id="{38EB3A25-EBB0-4313-96AC-6062AF621C16}"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15AFFBD9-F630-4504-8D94-104A30B9B96B}"/>
              </a:ext>
            </a:extLst>
          </p:cNvPr>
          <p:cNvSpPr>
            <a:spLocks noGrp="1"/>
          </p:cNvSpPr>
          <p:nvPr>
            <p:ph type="ftr" sz="quarter" idx="19"/>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FE027123-403F-4407-94D2-E3F8411A4995}"/>
              </a:ext>
            </a:extLst>
          </p:cNvPr>
          <p:cNvSpPr>
            <a:spLocks noGrp="1"/>
          </p:cNvSpPr>
          <p:nvPr>
            <p:ph type="sldNum" sz="quarter" idx="20"/>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6126060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OS Regular Right +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999" y="1152000"/>
            <a:ext cx="8532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9" name="Group 48">
            <a:extLst>
              <a:ext uri="{FF2B5EF4-FFF2-40B4-BE49-F238E27FC236}">
                <a16:creationId xmlns="" xmlns:a16="http://schemas.microsoft.com/office/drawing/2014/main" id="{946361DC-B61C-47EF-9DED-F331A1D157C8}"/>
              </a:ext>
            </a:extLst>
          </p:cNvPr>
          <p:cNvGrpSpPr>
            <a:grpSpLocks noChangeAspect="1"/>
          </p:cNvGrpSpPr>
          <p:nvPr userDrawn="1"/>
        </p:nvGrpSpPr>
        <p:grpSpPr>
          <a:xfrm>
            <a:off x="9143997" y="1009125"/>
            <a:ext cx="2628000" cy="5270207"/>
            <a:chOff x="4582260" y="530932"/>
            <a:chExt cx="2785005" cy="5585066"/>
          </a:xfrm>
        </p:grpSpPr>
        <p:sp>
          <p:nvSpPr>
            <p:cNvPr id="50" name="Rounded Rectangle 17">
              <a:extLst>
                <a:ext uri="{FF2B5EF4-FFF2-40B4-BE49-F238E27FC236}">
                  <a16:creationId xmlns="" xmlns:a16="http://schemas.microsoft.com/office/drawing/2014/main" id="{67CF4262-C07A-4E43-8F7E-3727E79DECF4}"/>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Rounded Rectangle 20">
              <a:extLst>
                <a:ext uri="{FF2B5EF4-FFF2-40B4-BE49-F238E27FC236}">
                  <a16:creationId xmlns="" xmlns:a16="http://schemas.microsoft.com/office/drawing/2014/main" id="{5965DC0D-730C-4E11-887C-2158459FE47B}"/>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Rounded Rectangle 3">
              <a:extLst>
                <a:ext uri="{FF2B5EF4-FFF2-40B4-BE49-F238E27FC236}">
                  <a16:creationId xmlns="" xmlns:a16="http://schemas.microsoft.com/office/drawing/2014/main" id="{ACD64708-8BB6-49E4-911D-699845305EA0}"/>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Rounded Rectangle 4">
              <a:extLst>
                <a:ext uri="{FF2B5EF4-FFF2-40B4-BE49-F238E27FC236}">
                  <a16:creationId xmlns="" xmlns:a16="http://schemas.microsoft.com/office/drawing/2014/main" id="{F9E79CB8-A73C-4335-BF20-095D2751C27E}"/>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14">
              <a:extLst>
                <a:ext uri="{FF2B5EF4-FFF2-40B4-BE49-F238E27FC236}">
                  <a16:creationId xmlns="" xmlns:a16="http://schemas.microsoft.com/office/drawing/2014/main" id="{D33ACB21-A851-44DF-B1DD-068608DD0BDA}"/>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15">
              <a:extLst>
                <a:ext uri="{FF2B5EF4-FFF2-40B4-BE49-F238E27FC236}">
                  <a16:creationId xmlns="" xmlns:a16="http://schemas.microsoft.com/office/drawing/2014/main" id="{2AF44B6B-C379-494D-A560-394CAC745848}"/>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Oval 55">
              <a:extLst>
                <a:ext uri="{FF2B5EF4-FFF2-40B4-BE49-F238E27FC236}">
                  <a16:creationId xmlns="" xmlns:a16="http://schemas.microsoft.com/office/drawing/2014/main" id="{7AFF5EB6-1E06-4450-A8F3-EF858C9F65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 xmlns:a16="http://schemas.microsoft.com/office/drawing/2014/main" id="{2481334D-66FB-4D71-A778-4764FA03C49E}"/>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ounded Rectangle 11">
              <a:extLst>
                <a:ext uri="{FF2B5EF4-FFF2-40B4-BE49-F238E27FC236}">
                  <a16:creationId xmlns="" xmlns:a16="http://schemas.microsoft.com/office/drawing/2014/main" id="{6C4A8495-0C2D-443F-BD29-73AC1992DA5E}"/>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 xmlns:a16="http://schemas.microsoft.com/office/drawing/2014/main" id="{25AD5138-DB42-4444-97D1-6B6B15C6216B}"/>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0" name="Rectangle: Rounded Corners 59">
              <a:extLst>
                <a:ext uri="{FF2B5EF4-FFF2-40B4-BE49-F238E27FC236}">
                  <a16:creationId xmlns="" xmlns:a16="http://schemas.microsoft.com/office/drawing/2014/main" id="{0C634C90-2640-4ACE-A54D-98C5C153E46C}"/>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7" name="Title 6">
            <a:extLst>
              <a:ext uri="{FF2B5EF4-FFF2-40B4-BE49-F238E27FC236}">
                <a16:creationId xmlns="" xmlns:a16="http://schemas.microsoft.com/office/drawing/2014/main" id="{94B8E332-A895-4E56-A725-5E239FF4E3F2}"/>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8" name="Date Placeholder 7">
            <a:extLst>
              <a:ext uri="{FF2B5EF4-FFF2-40B4-BE49-F238E27FC236}">
                <a16:creationId xmlns="" xmlns:a16="http://schemas.microsoft.com/office/drawing/2014/main" id="{EFE1E05C-5925-444F-9CD3-C147A731115B}"/>
              </a:ext>
            </a:extLst>
          </p:cNvPr>
          <p:cNvSpPr>
            <a:spLocks noGrp="1"/>
          </p:cNvSpPr>
          <p:nvPr>
            <p:ph type="dt" sz="half" idx="10"/>
          </p:nvPr>
        </p:nvSpPr>
        <p:spPr/>
        <p:txBody>
          <a:bodyPr/>
          <a:lstStyle/>
          <a:p>
            <a:fld id="{9213A192-3DDF-41A5-907E-12C6B21672B7}" type="datetime2">
              <a:rPr lang="en-US" smtClean="0"/>
              <a:t>Friday, October 12, 2018</a:t>
            </a:fld>
            <a:endParaRPr lang="en-ZA" dirty="0"/>
          </a:p>
        </p:txBody>
      </p:sp>
      <p:sp>
        <p:nvSpPr>
          <p:cNvPr id="9" name="Footer Placeholder 8">
            <a:extLst>
              <a:ext uri="{FF2B5EF4-FFF2-40B4-BE49-F238E27FC236}">
                <a16:creationId xmlns="" xmlns:a16="http://schemas.microsoft.com/office/drawing/2014/main" id="{2A66E19E-5273-4EE7-AD09-9BD13D5F4317}"/>
              </a:ext>
            </a:extLst>
          </p:cNvPr>
          <p:cNvSpPr>
            <a:spLocks noGrp="1"/>
          </p:cNvSpPr>
          <p:nvPr>
            <p:ph type="ftr" sz="quarter" idx="11"/>
          </p:nvPr>
        </p:nvSpPr>
        <p:spPr/>
        <p:txBody>
          <a:bodyPr/>
          <a:lstStyle/>
          <a:p>
            <a:r>
              <a:rPr lang="en-ZA"/>
              <a:t>© Copyright 2018 - Your Company Name</a:t>
            </a:r>
            <a:endParaRPr lang="en-ZA" dirty="0"/>
          </a:p>
        </p:txBody>
      </p:sp>
      <p:sp>
        <p:nvSpPr>
          <p:cNvPr id="10" name="Slide Number Placeholder 9">
            <a:extLst>
              <a:ext uri="{FF2B5EF4-FFF2-40B4-BE49-F238E27FC236}">
                <a16:creationId xmlns="" xmlns:a16="http://schemas.microsoft.com/office/drawing/2014/main" id="{4C5AA651-ADD3-43BB-B66C-CF0218324105}"/>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8933527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OS Regular Right (Zoomed Top) + Content">
    <p:spTree>
      <p:nvGrpSpPr>
        <p:cNvPr id="1" name=""/>
        <p:cNvGrpSpPr/>
        <p:nvPr/>
      </p:nvGrpSpPr>
      <p:grpSpPr>
        <a:xfrm>
          <a:off x="0" y="0"/>
          <a:ext cx="0" cy="0"/>
          <a:chOff x="0" y="0"/>
          <a:chExt cx="0" cy="0"/>
        </a:xfrm>
      </p:grpSpPr>
      <p:sp>
        <p:nvSpPr>
          <p:cNvPr id="24" name="Oval 23">
            <a:extLst>
              <a:ext uri="{FF2B5EF4-FFF2-40B4-BE49-F238E27FC236}">
                <a16:creationId xmlns="" xmlns:a16="http://schemas.microsoft.com/office/drawing/2014/main" id="{702B2C5E-7E24-4DDC-BDE1-A76A54A425E7}"/>
              </a:ext>
            </a:extLst>
          </p:cNvPr>
          <p:cNvSpPr/>
          <p:nvPr/>
        </p:nvSpPr>
        <p:spPr>
          <a:xfrm>
            <a:off x="6444181" y="12349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8" name="Group 7">
            <a:extLst>
              <a:ext uri="{FF2B5EF4-FFF2-40B4-BE49-F238E27FC236}">
                <a16:creationId xmlns="" xmlns:a16="http://schemas.microsoft.com/office/drawing/2014/main" id="{F2A90BE2-0624-41D5-BC98-9C823C8BC4B8}"/>
              </a:ext>
            </a:extLst>
          </p:cNvPr>
          <p:cNvGrpSpPr/>
          <p:nvPr userDrawn="1"/>
        </p:nvGrpSpPr>
        <p:grpSpPr>
          <a:xfrm>
            <a:off x="7379997" y="983725"/>
            <a:ext cx="4392000" cy="5429863"/>
            <a:chOff x="4212742" y="983725"/>
            <a:chExt cx="4392000" cy="5429863"/>
          </a:xfrm>
        </p:grpSpPr>
        <p:grpSp>
          <p:nvGrpSpPr>
            <p:cNvPr id="7" name="Group 6">
              <a:extLst>
                <a:ext uri="{FF2B5EF4-FFF2-40B4-BE49-F238E27FC236}">
                  <a16:creationId xmlns="" xmlns:a16="http://schemas.microsoft.com/office/drawing/2014/main" id="{15345B08-479A-420D-BC58-92B6E6BBE8E1}"/>
                </a:ext>
              </a:extLst>
            </p:cNvPr>
            <p:cNvGrpSpPr/>
            <p:nvPr userDrawn="1"/>
          </p:nvGrpSpPr>
          <p:grpSpPr>
            <a:xfrm>
              <a:off x="4248742" y="983725"/>
              <a:ext cx="4320000" cy="5404163"/>
              <a:chOff x="4319999" y="983725"/>
              <a:chExt cx="4320000" cy="5404163"/>
            </a:xfrm>
          </p:grpSpPr>
          <p:sp>
            <p:nvSpPr>
              <p:cNvPr id="22" name="Freeform: Shape 21">
                <a:extLst>
                  <a:ext uri="{FF2B5EF4-FFF2-40B4-BE49-F238E27FC236}">
                    <a16:creationId xmlns="" xmlns:a16="http://schemas.microsoft.com/office/drawing/2014/main" id="{83F06E3A-78EC-46EE-868F-F8AF1692E440}"/>
                  </a:ext>
                </a:extLst>
              </p:cNvPr>
              <p:cNvSpPr/>
              <p:nvPr/>
            </p:nvSpPr>
            <p:spPr>
              <a:xfrm>
                <a:off x="4371769" y="983725"/>
                <a:ext cx="4224983" cy="5404163"/>
              </a:xfrm>
              <a:custGeom>
                <a:avLst/>
                <a:gdLst>
                  <a:gd name="connsiteX0" fmla="*/ 547685 w 4224983"/>
                  <a:gd name="connsiteY0" fmla="*/ 0 h 5404163"/>
                  <a:gd name="connsiteX1" fmla="*/ 3677298 w 4224983"/>
                  <a:gd name="connsiteY1" fmla="*/ 0 h 5404163"/>
                  <a:gd name="connsiteX2" fmla="*/ 4224983 w 4224983"/>
                  <a:gd name="connsiteY2" fmla="*/ 547685 h 5404163"/>
                  <a:gd name="connsiteX3" fmla="*/ 4224983 w 4224983"/>
                  <a:gd name="connsiteY3" fmla="*/ 5404163 h 5404163"/>
                  <a:gd name="connsiteX4" fmla="*/ 0 w 4224983"/>
                  <a:gd name="connsiteY4" fmla="*/ 5404163 h 5404163"/>
                  <a:gd name="connsiteX5" fmla="*/ 0 w 4224983"/>
                  <a:gd name="connsiteY5" fmla="*/ 547685 h 5404163"/>
                  <a:gd name="connsiteX6" fmla="*/ 547685 w 4224983"/>
                  <a:gd name="connsiteY6" fmla="*/ 0 h 540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24983" h="5404163">
                    <a:moveTo>
                      <a:pt x="547685" y="0"/>
                    </a:moveTo>
                    <a:lnTo>
                      <a:pt x="3677298" y="0"/>
                    </a:lnTo>
                    <a:cubicBezTo>
                      <a:pt x="3979776" y="0"/>
                      <a:pt x="4224983" y="245207"/>
                      <a:pt x="4224983" y="547685"/>
                    </a:cubicBezTo>
                    <a:lnTo>
                      <a:pt x="4224983" y="5404163"/>
                    </a:lnTo>
                    <a:lnTo>
                      <a:pt x="0" y="5404163"/>
                    </a:lnTo>
                    <a:lnTo>
                      <a:pt x="0" y="547685"/>
                    </a:lnTo>
                    <a:cubicBezTo>
                      <a:pt x="0" y="245207"/>
                      <a:pt x="245207" y="0"/>
                      <a:pt x="547685" y="0"/>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3" name="Freeform: Shape 22">
                <a:extLst>
                  <a:ext uri="{FF2B5EF4-FFF2-40B4-BE49-F238E27FC236}">
                    <a16:creationId xmlns="" xmlns:a16="http://schemas.microsoft.com/office/drawing/2014/main" id="{85B86FDD-3056-485D-8A1C-8ADDC311453F}"/>
                  </a:ext>
                </a:extLst>
              </p:cNvPr>
              <p:cNvSpPr/>
              <p:nvPr/>
            </p:nvSpPr>
            <p:spPr>
              <a:xfrm>
                <a:off x="4478461" y="1076194"/>
                <a:ext cx="4011599" cy="5311693"/>
              </a:xfrm>
              <a:custGeom>
                <a:avLst/>
                <a:gdLst>
                  <a:gd name="connsiteX0" fmla="*/ 427556 w 4011599"/>
                  <a:gd name="connsiteY0" fmla="*/ 0 h 5311693"/>
                  <a:gd name="connsiteX1" fmla="*/ 3584043 w 4011599"/>
                  <a:gd name="connsiteY1" fmla="*/ 0 h 5311693"/>
                  <a:gd name="connsiteX2" fmla="*/ 4011599 w 4011599"/>
                  <a:gd name="connsiteY2" fmla="*/ 427556 h 5311693"/>
                  <a:gd name="connsiteX3" fmla="*/ 4011599 w 4011599"/>
                  <a:gd name="connsiteY3" fmla="*/ 5311693 h 5311693"/>
                  <a:gd name="connsiteX4" fmla="*/ 0 w 4011599"/>
                  <a:gd name="connsiteY4" fmla="*/ 5311693 h 5311693"/>
                  <a:gd name="connsiteX5" fmla="*/ 0 w 4011599"/>
                  <a:gd name="connsiteY5" fmla="*/ 427556 h 5311693"/>
                  <a:gd name="connsiteX6" fmla="*/ 427556 w 4011599"/>
                  <a:gd name="connsiteY6" fmla="*/ 0 h 53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1599" h="5311693">
                    <a:moveTo>
                      <a:pt x="427556" y="0"/>
                    </a:moveTo>
                    <a:lnTo>
                      <a:pt x="3584043" y="0"/>
                    </a:lnTo>
                    <a:cubicBezTo>
                      <a:pt x="3820176" y="0"/>
                      <a:pt x="4011599" y="191423"/>
                      <a:pt x="4011599" y="427556"/>
                    </a:cubicBezTo>
                    <a:lnTo>
                      <a:pt x="4011599" y="5311693"/>
                    </a:lnTo>
                    <a:lnTo>
                      <a:pt x="0" y="5311693"/>
                    </a:lnTo>
                    <a:lnTo>
                      <a:pt x="0" y="427556"/>
                    </a:lnTo>
                    <a:cubicBezTo>
                      <a:pt x="0" y="191423"/>
                      <a:pt x="191423" y="0"/>
                      <a:pt x="427556" y="0"/>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nvGrpSpPr>
              <p:cNvPr id="25" name="Group 24">
                <a:extLst>
                  <a:ext uri="{FF2B5EF4-FFF2-40B4-BE49-F238E27FC236}">
                    <a16:creationId xmlns="" xmlns:a16="http://schemas.microsoft.com/office/drawing/2014/main" id="{FD53DD93-B64D-4320-91CD-29B9486D10E2}"/>
                  </a:ext>
                </a:extLst>
              </p:cNvPr>
              <p:cNvGrpSpPr/>
              <p:nvPr userDrawn="1"/>
            </p:nvGrpSpPr>
            <p:grpSpPr>
              <a:xfrm>
                <a:off x="4319999" y="1477050"/>
                <a:ext cx="4320000" cy="2805294"/>
                <a:chOff x="431998" y="1502450"/>
                <a:chExt cx="4320000" cy="2805294"/>
              </a:xfrm>
            </p:grpSpPr>
            <p:sp>
              <p:nvSpPr>
                <p:cNvPr id="27" name="Rounded Rectangle 17">
                  <a:extLst>
                    <a:ext uri="{FF2B5EF4-FFF2-40B4-BE49-F238E27FC236}">
                      <a16:creationId xmlns="" xmlns:a16="http://schemas.microsoft.com/office/drawing/2014/main" id="{7569224F-1ECD-4800-BB3B-86BE697B3C21}"/>
                    </a:ext>
                  </a:extLst>
                </p:cNvPr>
                <p:cNvSpPr/>
                <p:nvPr/>
              </p:nvSpPr>
              <p:spPr>
                <a:xfrm rot="5400000">
                  <a:off x="4390311" y="3126176"/>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8" name="Rounded Rectangle 20">
                  <a:extLst>
                    <a:ext uri="{FF2B5EF4-FFF2-40B4-BE49-F238E27FC236}">
                      <a16:creationId xmlns="" xmlns:a16="http://schemas.microsoft.com/office/drawing/2014/main" id="{B544AC76-AA74-4B10-8D50-62F6F625879C}"/>
                    </a:ext>
                  </a:extLst>
                </p:cNvPr>
                <p:cNvSpPr/>
                <p:nvPr/>
              </p:nvSpPr>
              <p:spPr>
                <a:xfrm rot="5400000">
                  <a:off x="152301" y="3909278"/>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Rounded Rectangle 3">
                  <a:extLst>
                    <a:ext uri="{FF2B5EF4-FFF2-40B4-BE49-F238E27FC236}">
                      <a16:creationId xmlns="" xmlns:a16="http://schemas.microsoft.com/office/drawing/2014/main" id="{E6396AB3-00B3-4A6E-8EBD-6A252A8A0279}"/>
                    </a:ext>
                  </a:extLst>
                </p:cNvPr>
                <p:cNvSpPr/>
                <p:nvPr/>
              </p:nvSpPr>
              <p:spPr>
                <a:xfrm rot="5400000">
                  <a:off x="296519" y="2238496"/>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Rounded Rectangle 4">
                  <a:extLst>
                    <a:ext uri="{FF2B5EF4-FFF2-40B4-BE49-F238E27FC236}">
                      <a16:creationId xmlns="" xmlns:a16="http://schemas.microsoft.com/office/drawing/2014/main" id="{0E199434-BB90-408B-8839-EB3588BC2C2E}"/>
                    </a:ext>
                  </a:extLst>
                </p:cNvPr>
                <p:cNvSpPr/>
                <p:nvPr/>
              </p:nvSpPr>
              <p:spPr>
                <a:xfrm rot="5400000">
                  <a:off x="176089" y="3113184"/>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Oval 30">
                  <a:extLst>
                    <a:ext uri="{FF2B5EF4-FFF2-40B4-BE49-F238E27FC236}">
                      <a16:creationId xmlns="" xmlns:a16="http://schemas.microsoft.com/office/drawing/2014/main" id="{3C6F9425-ADE4-4243-AEE8-FE1BBDEDFE13}"/>
                    </a:ext>
                  </a:extLst>
                </p:cNvPr>
                <p:cNvSpPr/>
                <p:nvPr/>
              </p:nvSpPr>
              <p:spPr>
                <a:xfrm>
                  <a:off x="1858304" y="1502450"/>
                  <a:ext cx="129096" cy="131691"/>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Rounded Rectangle 11">
                  <a:extLst>
                    <a:ext uri="{FF2B5EF4-FFF2-40B4-BE49-F238E27FC236}">
                      <a16:creationId xmlns="" xmlns:a16="http://schemas.microsoft.com/office/drawing/2014/main" id="{E7AEBDDC-22E1-45F7-96AB-164308201F57}"/>
                    </a:ext>
                  </a:extLst>
                </p:cNvPr>
                <p:cNvSpPr/>
                <p:nvPr/>
              </p:nvSpPr>
              <p:spPr>
                <a:xfrm>
                  <a:off x="2239087" y="1537427"/>
                  <a:ext cx="714334" cy="56431"/>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6" name="Freeform: Shape 25">
                <a:extLst>
                  <a:ext uri="{FF2B5EF4-FFF2-40B4-BE49-F238E27FC236}">
                    <a16:creationId xmlns="" xmlns:a16="http://schemas.microsoft.com/office/drawing/2014/main" id="{16FFF1CC-96E1-4B42-8410-E1BA926DCBA3}"/>
                  </a:ext>
                </a:extLst>
              </p:cNvPr>
              <p:cNvSpPr/>
              <p:nvPr/>
            </p:nvSpPr>
            <p:spPr>
              <a:xfrm>
                <a:off x="4608839" y="2011249"/>
                <a:ext cx="3750831" cy="4376638"/>
              </a:xfrm>
              <a:custGeom>
                <a:avLst/>
                <a:gdLst>
                  <a:gd name="connsiteX0" fmla="*/ 55362 w 3750831"/>
                  <a:gd name="connsiteY0" fmla="*/ 0 h 4376638"/>
                  <a:gd name="connsiteX1" fmla="*/ 3695469 w 3750831"/>
                  <a:gd name="connsiteY1" fmla="*/ 0 h 4376638"/>
                  <a:gd name="connsiteX2" fmla="*/ 3750831 w 3750831"/>
                  <a:gd name="connsiteY2" fmla="*/ 55362 h 4376638"/>
                  <a:gd name="connsiteX3" fmla="*/ 3750831 w 3750831"/>
                  <a:gd name="connsiteY3" fmla="*/ 4376638 h 4376638"/>
                  <a:gd name="connsiteX4" fmla="*/ 0 w 3750831"/>
                  <a:gd name="connsiteY4" fmla="*/ 4376638 h 4376638"/>
                  <a:gd name="connsiteX5" fmla="*/ 0 w 3750831"/>
                  <a:gd name="connsiteY5" fmla="*/ 55362 h 4376638"/>
                  <a:gd name="connsiteX6" fmla="*/ 55362 w 3750831"/>
                  <a:gd name="connsiteY6" fmla="*/ 0 h 437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831" h="4376638">
                    <a:moveTo>
                      <a:pt x="55362" y="0"/>
                    </a:moveTo>
                    <a:lnTo>
                      <a:pt x="3695469" y="0"/>
                    </a:lnTo>
                    <a:cubicBezTo>
                      <a:pt x="3726045" y="0"/>
                      <a:pt x="3750831" y="24786"/>
                      <a:pt x="3750831" y="55362"/>
                    </a:cubicBezTo>
                    <a:lnTo>
                      <a:pt x="3750831" y="4376638"/>
                    </a:lnTo>
                    <a:lnTo>
                      <a:pt x="0" y="4376638"/>
                    </a:lnTo>
                    <a:lnTo>
                      <a:pt x="0" y="55362"/>
                    </a:lnTo>
                    <a:cubicBezTo>
                      <a:pt x="0" y="24786"/>
                      <a:pt x="24786" y="0"/>
                      <a:pt x="55362" y="0"/>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21" name="Rectangle 20">
              <a:extLst>
                <a:ext uri="{FF2B5EF4-FFF2-40B4-BE49-F238E27FC236}">
                  <a16:creationId xmlns="" xmlns:a16="http://schemas.microsoft.com/office/drawing/2014/main" id="{B49E760B-D82D-4082-BF90-84084DBD65D8}"/>
                </a:ext>
              </a:extLst>
            </p:cNvPr>
            <p:cNvSpPr/>
            <p:nvPr userDrawn="1"/>
          </p:nvSpPr>
          <p:spPr>
            <a:xfrm>
              <a:off x="4212742" y="4600575"/>
              <a:ext cx="4392000"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3" name="Content Placeholder 2"/>
          <p:cNvSpPr>
            <a:spLocks noGrp="1"/>
          </p:cNvSpPr>
          <p:nvPr userDrawn="1">
            <p:ph idx="1"/>
          </p:nvPr>
        </p:nvSpPr>
        <p:spPr>
          <a:xfrm>
            <a:off x="431999" y="1152000"/>
            <a:ext cx="6732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Oval 34">
            <a:extLst>
              <a:ext uri="{FF2B5EF4-FFF2-40B4-BE49-F238E27FC236}">
                <a16:creationId xmlns="" xmlns:a16="http://schemas.microsoft.com/office/drawing/2014/main" id="{611DC821-8B00-4849-912A-2EEB35A9ADC1}"/>
              </a:ext>
            </a:extLst>
          </p:cNvPr>
          <p:cNvSpPr/>
          <p:nvPr userDrawn="1"/>
        </p:nvSpPr>
        <p:spPr>
          <a:xfrm>
            <a:off x="6363839" y="12349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Date Placeholder 8">
            <a:extLst>
              <a:ext uri="{FF2B5EF4-FFF2-40B4-BE49-F238E27FC236}">
                <a16:creationId xmlns="" xmlns:a16="http://schemas.microsoft.com/office/drawing/2014/main" id="{C8AE1949-A9A3-448E-903F-097B9786E7AB}"/>
              </a:ext>
            </a:extLst>
          </p:cNvPr>
          <p:cNvSpPr>
            <a:spLocks noGrp="1"/>
          </p:cNvSpPr>
          <p:nvPr>
            <p:ph type="dt" sz="half" idx="10"/>
          </p:nvPr>
        </p:nvSpPr>
        <p:spPr/>
        <p:txBody>
          <a:bodyPr/>
          <a:lstStyle/>
          <a:p>
            <a:fld id="{C994C245-8919-4470-9C89-7586967A4243}" type="datetime2">
              <a:rPr lang="en-US" smtClean="0"/>
              <a:t>Friday, October 12, 2018</a:t>
            </a:fld>
            <a:endParaRPr lang="en-ZA" dirty="0"/>
          </a:p>
        </p:txBody>
      </p:sp>
      <p:sp>
        <p:nvSpPr>
          <p:cNvPr id="10" name="Footer Placeholder 9">
            <a:extLst>
              <a:ext uri="{FF2B5EF4-FFF2-40B4-BE49-F238E27FC236}">
                <a16:creationId xmlns="" xmlns:a16="http://schemas.microsoft.com/office/drawing/2014/main" id="{8CFE7E98-F49F-4E49-AD93-8AF990793211}"/>
              </a:ext>
            </a:extLst>
          </p:cNvPr>
          <p:cNvSpPr>
            <a:spLocks noGrp="1"/>
          </p:cNvSpPr>
          <p:nvPr>
            <p:ph type="ftr" sz="quarter" idx="11"/>
          </p:nvPr>
        </p:nvSpPr>
        <p:spPr/>
        <p:txBody>
          <a:bodyPr/>
          <a:lstStyle/>
          <a:p>
            <a:r>
              <a:rPr lang="en-ZA"/>
              <a:t>© Copyright 2018 - Your Company Name</a:t>
            </a:r>
            <a:endParaRPr lang="en-ZA" dirty="0"/>
          </a:p>
        </p:txBody>
      </p:sp>
      <p:sp>
        <p:nvSpPr>
          <p:cNvPr id="11" name="Slide Number Placeholder 10">
            <a:extLst>
              <a:ext uri="{FF2B5EF4-FFF2-40B4-BE49-F238E27FC236}">
                <a16:creationId xmlns="" xmlns:a16="http://schemas.microsoft.com/office/drawing/2014/main" id="{7A44DF11-1CA2-4DD8-A30E-1388404514C7}"/>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12" name="Title 11">
            <a:extLst>
              <a:ext uri="{FF2B5EF4-FFF2-40B4-BE49-F238E27FC236}">
                <a16:creationId xmlns="" xmlns:a16="http://schemas.microsoft.com/office/drawing/2014/main" id="{0DE9DE11-2F1B-46F6-A286-1DDA99B364FB}"/>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Tree>
    <p:extLst>
      <p:ext uri="{BB962C8B-B14F-4D97-AF65-F5344CB8AC3E}">
        <p14:creationId xmlns:p14="http://schemas.microsoft.com/office/powerpoint/2010/main" val="22024434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OS Regular Right (Zoomed Bottom) + Content">
    <p:spTree>
      <p:nvGrpSpPr>
        <p:cNvPr id="1" name=""/>
        <p:cNvGrpSpPr/>
        <p:nvPr/>
      </p:nvGrpSpPr>
      <p:grpSpPr>
        <a:xfrm>
          <a:off x="0" y="0"/>
          <a:ext cx="0" cy="0"/>
          <a:chOff x="0" y="0"/>
          <a:chExt cx="0" cy="0"/>
        </a:xfrm>
      </p:grpSpPr>
      <p:grpSp>
        <p:nvGrpSpPr>
          <p:cNvPr id="8" name="Group 7">
            <a:extLst>
              <a:ext uri="{FF2B5EF4-FFF2-40B4-BE49-F238E27FC236}">
                <a16:creationId xmlns="" xmlns:a16="http://schemas.microsoft.com/office/drawing/2014/main" id="{A96FF626-993D-4468-9019-5C73CBA490D7}"/>
              </a:ext>
            </a:extLst>
          </p:cNvPr>
          <p:cNvGrpSpPr/>
          <p:nvPr userDrawn="1"/>
        </p:nvGrpSpPr>
        <p:grpSpPr>
          <a:xfrm>
            <a:off x="7379997" y="982600"/>
            <a:ext cx="4392000" cy="5369506"/>
            <a:chOff x="500688" y="982600"/>
            <a:chExt cx="4392000" cy="5369506"/>
          </a:xfrm>
        </p:grpSpPr>
        <p:grpSp>
          <p:nvGrpSpPr>
            <p:cNvPr id="34" name="Group 33">
              <a:extLst>
                <a:ext uri="{FF2B5EF4-FFF2-40B4-BE49-F238E27FC236}">
                  <a16:creationId xmlns="" xmlns:a16="http://schemas.microsoft.com/office/drawing/2014/main" id="{63CD2105-8AAB-44A6-A7E1-C38045E3BF80}"/>
                </a:ext>
              </a:extLst>
            </p:cNvPr>
            <p:cNvGrpSpPr/>
            <p:nvPr userDrawn="1"/>
          </p:nvGrpSpPr>
          <p:grpSpPr>
            <a:xfrm>
              <a:off x="584197" y="1008000"/>
              <a:ext cx="4224983" cy="5344106"/>
              <a:chOff x="483769" y="961748"/>
              <a:chExt cx="4224983" cy="5344106"/>
            </a:xfrm>
          </p:grpSpPr>
          <p:sp>
            <p:nvSpPr>
              <p:cNvPr id="36" name="Freeform: Shape 35">
                <a:extLst>
                  <a:ext uri="{FF2B5EF4-FFF2-40B4-BE49-F238E27FC236}">
                    <a16:creationId xmlns="" xmlns:a16="http://schemas.microsoft.com/office/drawing/2014/main" id="{8AB94449-ABC2-4E04-BB12-F967911F0D29}"/>
                  </a:ext>
                </a:extLst>
              </p:cNvPr>
              <p:cNvSpPr/>
              <p:nvPr/>
            </p:nvSpPr>
            <p:spPr>
              <a:xfrm>
                <a:off x="483769" y="961748"/>
                <a:ext cx="4224983" cy="5344106"/>
              </a:xfrm>
              <a:custGeom>
                <a:avLst/>
                <a:gdLst>
                  <a:gd name="connsiteX0" fmla="*/ 0 w 4224983"/>
                  <a:gd name="connsiteY0" fmla="*/ 0 h 5344106"/>
                  <a:gd name="connsiteX1" fmla="*/ 4224983 w 4224983"/>
                  <a:gd name="connsiteY1" fmla="*/ 0 h 5344106"/>
                  <a:gd name="connsiteX2" fmla="*/ 4224983 w 4224983"/>
                  <a:gd name="connsiteY2" fmla="*/ 4796421 h 5344106"/>
                  <a:gd name="connsiteX3" fmla="*/ 3677298 w 4224983"/>
                  <a:gd name="connsiteY3" fmla="*/ 5344106 h 5344106"/>
                  <a:gd name="connsiteX4" fmla="*/ 547685 w 4224983"/>
                  <a:gd name="connsiteY4" fmla="*/ 5344106 h 5344106"/>
                  <a:gd name="connsiteX5" fmla="*/ 0 w 4224983"/>
                  <a:gd name="connsiteY5" fmla="*/ 4796421 h 534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983" h="5344106">
                    <a:moveTo>
                      <a:pt x="0" y="0"/>
                    </a:moveTo>
                    <a:lnTo>
                      <a:pt x="4224983" y="0"/>
                    </a:lnTo>
                    <a:lnTo>
                      <a:pt x="4224983" y="4796421"/>
                    </a:lnTo>
                    <a:cubicBezTo>
                      <a:pt x="4224983" y="5098899"/>
                      <a:pt x="3979776" y="5344106"/>
                      <a:pt x="3677298" y="5344106"/>
                    </a:cubicBezTo>
                    <a:lnTo>
                      <a:pt x="547685" y="5344106"/>
                    </a:lnTo>
                    <a:cubicBezTo>
                      <a:pt x="245207" y="5344106"/>
                      <a:pt x="0" y="5098899"/>
                      <a:pt x="0" y="4796421"/>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7" name="Freeform: Shape 36">
                <a:extLst>
                  <a:ext uri="{FF2B5EF4-FFF2-40B4-BE49-F238E27FC236}">
                    <a16:creationId xmlns="" xmlns:a16="http://schemas.microsoft.com/office/drawing/2014/main" id="{892F8E69-BE75-40DB-89CE-CB626A165DBF}"/>
                  </a:ext>
                </a:extLst>
              </p:cNvPr>
              <p:cNvSpPr/>
              <p:nvPr/>
            </p:nvSpPr>
            <p:spPr>
              <a:xfrm>
                <a:off x="590461" y="961748"/>
                <a:ext cx="4011599" cy="5244529"/>
              </a:xfrm>
              <a:custGeom>
                <a:avLst/>
                <a:gdLst>
                  <a:gd name="connsiteX0" fmla="*/ 0 w 4011599"/>
                  <a:gd name="connsiteY0" fmla="*/ 0 h 5244529"/>
                  <a:gd name="connsiteX1" fmla="*/ 4011599 w 4011599"/>
                  <a:gd name="connsiteY1" fmla="*/ 0 h 5244529"/>
                  <a:gd name="connsiteX2" fmla="*/ 4011599 w 4011599"/>
                  <a:gd name="connsiteY2" fmla="*/ 4816973 h 5244529"/>
                  <a:gd name="connsiteX3" fmla="*/ 3584043 w 4011599"/>
                  <a:gd name="connsiteY3" fmla="*/ 5244529 h 5244529"/>
                  <a:gd name="connsiteX4" fmla="*/ 427556 w 4011599"/>
                  <a:gd name="connsiteY4" fmla="*/ 5244529 h 5244529"/>
                  <a:gd name="connsiteX5" fmla="*/ 0 w 4011599"/>
                  <a:gd name="connsiteY5" fmla="*/ 4816973 h 524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1599" h="5244529">
                    <a:moveTo>
                      <a:pt x="0" y="0"/>
                    </a:moveTo>
                    <a:lnTo>
                      <a:pt x="4011599" y="0"/>
                    </a:lnTo>
                    <a:lnTo>
                      <a:pt x="4011599" y="4816973"/>
                    </a:lnTo>
                    <a:cubicBezTo>
                      <a:pt x="4011599" y="5053106"/>
                      <a:pt x="3820176" y="5244529"/>
                      <a:pt x="3584043" y="5244529"/>
                    </a:cubicBezTo>
                    <a:lnTo>
                      <a:pt x="427556" y="5244529"/>
                    </a:lnTo>
                    <a:cubicBezTo>
                      <a:pt x="191423" y="5244529"/>
                      <a:pt x="0" y="5053106"/>
                      <a:pt x="0" y="4816973"/>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8" name="Oval 37">
                <a:extLst>
                  <a:ext uri="{FF2B5EF4-FFF2-40B4-BE49-F238E27FC236}">
                    <a16:creationId xmlns="" xmlns:a16="http://schemas.microsoft.com/office/drawing/2014/main" id="{CF94D712-FB95-46D8-84B1-72921A326BC4}"/>
                  </a:ext>
                </a:extLst>
              </p:cNvPr>
              <p:cNvSpPr/>
              <p:nvPr/>
            </p:nvSpPr>
            <p:spPr>
              <a:xfrm rot="8100000">
                <a:off x="2251233" y="5412563"/>
                <a:ext cx="690057" cy="690059"/>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9" name="Freeform: Shape 38">
                <a:extLst>
                  <a:ext uri="{FF2B5EF4-FFF2-40B4-BE49-F238E27FC236}">
                    <a16:creationId xmlns="" xmlns:a16="http://schemas.microsoft.com/office/drawing/2014/main" id="{D1528D93-B229-4026-8CB7-8D443CC0487B}"/>
                  </a:ext>
                </a:extLst>
              </p:cNvPr>
              <p:cNvSpPr/>
              <p:nvPr/>
            </p:nvSpPr>
            <p:spPr>
              <a:xfrm>
                <a:off x="720839" y="961749"/>
                <a:ext cx="3750831" cy="4336905"/>
              </a:xfrm>
              <a:custGeom>
                <a:avLst/>
                <a:gdLst>
                  <a:gd name="connsiteX0" fmla="*/ 0 w 3750831"/>
                  <a:gd name="connsiteY0" fmla="*/ 0 h 4336905"/>
                  <a:gd name="connsiteX1" fmla="*/ 3750831 w 3750831"/>
                  <a:gd name="connsiteY1" fmla="*/ 0 h 4336905"/>
                  <a:gd name="connsiteX2" fmla="*/ 3750831 w 3750831"/>
                  <a:gd name="connsiteY2" fmla="*/ 4281543 h 4336905"/>
                  <a:gd name="connsiteX3" fmla="*/ 3695469 w 3750831"/>
                  <a:gd name="connsiteY3" fmla="*/ 4336905 h 4336905"/>
                  <a:gd name="connsiteX4" fmla="*/ 55362 w 3750831"/>
                  <a:gd name="connsiteY4" fmla="*/ 4336905 h 4336905"/>
                  <a:gd name="connsiteX5" fmla="*/ 0 w 3750831"/>
                  <a:gd name="connsiteY5" fmla="*/ 4281543 h 43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0831" h="4336905">
                    <a:moveTo>
                      <a:pt x="0" y="0"/>
                    </a:moveTo>
                    <a:lnTo>
                      <a:pt x="3750831" y="0"/>
                    </a:lnTo>
                    <a:lnTo>
                      <a:pt x="3750831" y="4281543"/>
                    </a:lnTo>
                    <a:cubicBezTo>
                      <a:pt x="3750831" y="4312119"/>
                      <a:pt x="3726045" y="4336905"/>
                      <a:pt x="3695469" y="4336905"/>
                    </a:cubicBezTo>
                    <a:lnTo>
                      <a:pt x="55362" y="4336905"/>
                    </a:lnTo>
                    <a:cubicBezTo>
                      <a:pt x="24786" y="4336905"/>
                      <a:pt x="0" y="4312119"/>
                      <a:pt x="0" y="4281543"/>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35" name="Rectangle 34">
              <a:extLst>
                <a:ext uri="{FF2B5EF4-FFF2-40B4-BE49-F238E27FC236}">
                  <a16:creationId xmlns="" xmlns:a16="http://schemas.microsoft.com/office/drawing/2014/main" id="{E23249E9-B6ED-4E30-BA31-7275D11DFB8A}"/>
                </a:ext>
              </a:extLst>
            </p:cNvPr>
            <p:cNvSpPr/>
            <p:nvPr userDrawn="1"/>
          </p:nvSpPr>
          <p:spPr>
            <a:xfrm rot="10800000">
              <a:off x="500688" y="982600"/>
              <a:ext cx="4392000"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Content Placeholder 2"/>
          <p:cNvSpPr>
            <a:spLocks noGrp="1"/>
          </p:cNvSpPr>
          <p:nvPr>
            <p:ph idx="1"/>
          </p:nvPr>
        </p:nvSpPr>
        <p:spPr>
          <a:xfrm>
            <a:off x="431999" y="1152000"/>
            <a:ext cx="6732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6">
            <a:extLst>
              <a:ext uri="{FF2B5EF4-FFF2-40B4-BE49-F238E27FC236}">
                <a16:creationId xmlns="" xmlns:a16="http://schemas.microsoft.com/office/drawing/2014/main" id="{675369E9-D219-433A-9048-B30D989E5E89}"/>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9" name="Date Placeholder 8">
            <a:extLst>
              <a:ext uri="{FF2B5EF4-FFF2-40B4-BE49-F238E27FC236}">
                <a16:creationId xmlns="" xmlns:a16="http://schemas.microsoft.com/office/drawing/2014/main" id="{52CA3ED7-BF0A-482C-8261-C6FB6AE00193}"/>
              </a:ext>
            </a:extLst>
          </p:cNvPr>
          <p:cNvSpPr>
            <a:spLocks noGrp="1"/>
          </p:cNvSpPr>
          <p:nvPr>
            <p:ph type="dt" sz="half" idx="10"/>
          </p:nvPr>
        </p:nvSpPr>
        <p:spPr/>
        <p:txBody>
          <a:bodyPr/>
          <a:lstStyle/>
          <a:p>
            <a:fld id="{4E531D70-E17F-4126-B8B2-9D01E51EE1BA}" type="datetime2">
              <a:rPr lang="en-US" smtClean="0"/>
              <a:t>Friday, October 12, 2018</a:t>
            </a:fld>
            <a:endParaRPr lang="en-ZA" dirty="0"/>
          </a:p>
        </p:txBody>
      </p:sp>
      <p:sp>
        <p:nvSpPr>
          <p:cNvPr id="10" name="Footer Placeholder 9">
            <a:extLst>
              <a:ext uri="{FF2B5EF4-FFF2-40B4-BE49-F238E27FC236}">
                <a16:creationId xmlns="" xmlns:a16="http://schemas.microsoft.com/office/drawing/2014/main" id="{9C2361A6-A720-4DB8-B512-12F2213FD059}"/>
              </a:ext>
            </a:extLst>
          </p:cNvPr>
          <p:cNvSpPr>
            <a:spLocks noGrp="1"/>
          </p:cNvSpPr>
          <p:nvPr>
            <p:ph type="ftr" sz="quarter" idx="11"/>
          </p:nvPr>
        </p:nvSpPr>
        <p:spPr/>
        <p:txBody>
          <a:bodyPr/>
          <a:lstStyle/>
          <a:p>
            <a:r>
              <a:rPr lang="en-ZA"/>
              <a:t>© Copyright 2018 - Your Company Name</a:t>
            </a:r>
            <a:endParaRPr lang="en-ZA" dirty="0"/>
          </a:p>
        </p:txBody>
      </p:sp>
      <p:sp>
        <p:nvSpPr>
          <p:cNvPr id="11" name="Slide Number Placeholder 10">
            <a:extLst>
              <a:ext uri="{FF2B5EF4-FFF2-40B4-BE49-F238E27FC236}">
                <a16:creationId xmlns="" xmlns:a16="http://schemas.microsoft.com/office/drawing/2014/main" id="{1347E1AD-8655-4D7E-A890-EB0F8F69D028}"/>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27791550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OS Regular Right (Zoomed Middle) +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999" y="1152000"/>
            <a:ext cx="6732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3" name="Group 32">
            <a:extLst>
              <a:ext uri="{FF2B5EF4-FFF2-40B4-BE49-F238E27FC236}">
                <a16:creationId xmlns="" xmlns:a16="http://schemas.microsoft.com/office/drawing/2014/main" id="{B8DDA436-464E-4E14-A251-94A68ECC878B}"/>
              </a:ext>
            </a:extLst>
          </p:cNvPr>
          <p:cNvGrpSpPr/>
          <p:nvPr userDrawn="1"/>
        </p:nvGrpSpPr>
        <p:grpSpPr>
          <a:xfrm>
            <a:off x="7451997" y="-52659"/>
            <a:ext cx="4320000" cy="6928614"/>
            <a:chOff x="432000" y="-52659"/>
            <a:chExt cx="4320000" cy="6928614"/>
          </a:xfrm>
        </p:grpSpPr>
        <p:sp>
          <p:nvSpPr>
            <p:cNvPr id="34" name="Rounded Rectangle 17">
              <a:extLst>
                <a:ext uri="{FF2B5EF4-FFF2-40B4-BE49-F238E27FC236}">
                  <a16:creationId xmlns="" xmlns:a16="http://schemas.microsoft.com/office/drawing/2014/main" id="{CF069AAF-84EF-49F9-A0DE-A3661C173E76}"/>
                </a:ext>
              </a:extLst>
            </p:cNvPr>
            <p:cNvSpPr/>
            <p:nvPr userDrawn="1"/>
          </p:nvSpPr>
          <p:spPr>
            <a:xfrm rot="5400000">
              <a:off x="4390313" y="1214375"/>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Rounded Rectangle 20">
              <a:extLst>
                <a:ext uri="{FF2B5EF4-FFF2-40B4-BE49-F238E27FC236}">
                  <a16:creationId xmlns="" xmlns:a16="http://schemas.microsoft.com/office/drawing/2014/main" id="{7B84C621-870C-41D6-8126-5628F01408F4}"/>
                </a:ext>
              </a:extLst>
            </p:cNvPr>
            <p:cNvSpPr/>
            <p:nvPr userDrawn="1"/>
          </p:nvSpPr>
          <p:spPr>
            <a:xfrm rot="5400000">
              <a:off x="152303" y="1997477"/>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6" name="Rounded Rectangle 3">
              <a:extLst>
                <a:ext uri="{FF2B5EF4-FFF2-40B4-BE49-F238E27FC236}">
                  <a16:creationId xmlns="" xmlns:a16="http://schemas.microsoft.com/office/drawing/2014/main" id="{7AA5578F-94E8-4CB7-BFB5-0482D0271119}"/>
                </a:ext>
              </a:extLst>
            </p:cNvPr>
            <p:cNvSpPr/>
            <p:nvPr userDrawn="1"/>
          </p:nvSpPr>
          <p:spPr>
            <a:xfrm rot="5400000">
              <a:off x="296521" y="326695"/>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7" name="Rounded Rectangle 4">
              <a:extLst>
                <a:ext uri="{FF2B5EF4-FFF2-40B4-BE49-F238E27FC236}">
                  <a16:creationId xmlns="" xmlns:a16="http://schemas.microsoft.com/office/drawing/2014/main" id="{D1B6BA1D-D18B-466F-9C4C-856DC4A0259C}"/>
                </a:ext>
              </a:extLst>
            </p:cNvPr>
            <p:cNvSpPr/>
            <p:nvPr userDrawn="1"/>
          </p:nvSpPr>
          <p:spPr>
            <a:xfrm rot="5400000">
              <a:off x="176091" y="1201383"/>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8" name="Freeform: Shape 37">
              <a:extLst>
                <a:ext uri="{FF2B5EF4-FFF2-40B4-BE49-F238E27FC236}">
                  <a16:creationId xmlns="" xmlns:a16="http://schemas.microsoft.com/office/drawing/2014/main" id="{B23624D5-E812-4FC4-920E-A53CF07EA4C7}"/>
                </a:ext>
              </a:extLst>
            </p:cNvPr>
            <p:cNvSpPr/>
            <p:nvPr userDrawn="1"/>
          </p:nvSpPr>
          <p:spPr>
            <a:xfrm>
              <a:off x="483770" y="-52659"/>
              <a:ext cx="4224983" cy="6928614"/>
            </a:xfrm>
            <a:custGeom>
              <a:avLst/>
              <a:gdLst>
                <a:gd name="connsiteX0" fmla="*/ 0 w 4224983"/>
                <a:gd name="connsiteY0" fmla="*/ 0 h 6928614"/>
                <a:gd name="connsiteX1" fmla="*/ 4224983 w 4224983"/>
                <a:gd name="connsiteY1" fmla="*/ 0 h 6928614"/>
                <a:gd name="connsiteX2" fmla="*/ 4224983 w 4224983"/>
                <a:gd name="connsiteY2" fmla="*/ 6928614 h 6928614"/>
                <a:gd name="connsiteX3" fmla="*/ 0 w 4224983"/>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224983" h="6928614">
                  <a:moveTo>
                    <a:pt x="0" y="0"/>
                  </a:moveTo>
                  <a:lnTo>
                    <a:pt x="4224983" y="0"/>
                  </a:lnTo>
                  <a:lnTo>
                    <a:pt x="4224983" y="6928614"/>
                  </a:lnTo>
                  <a:lnTo>
                    <a:pt x="0" y="6928614"/>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9" name="Freeform: Shape 38">
              <a:extLst>
                <a:ext uri="{FF2B5EF4-FFF2-40B4-BE49-F238E27FC236}">
                  <a16:creationId xmlns="" xmlns:a16="http://schemas.microsoft.com/office/drawing/2014/main" id="{C2951CB0-A311-484F-97C8-4ECD9BA87220}"/>
                </a:ext>
              </a:extLst>
            </p:cNvPr>
            <p:cNvSpPr/>
            <p:nvPr userDrawn="1"/>
          </p:nvSpPr>
          <p:spPr>
            <a:xfrm>
              <a:off x="590462" y="-52659"/>
              <a:ext cx="4011599" cy="6928614"/>
            </a:xfrm>
            <a:custGeom>
              <a:avLst/>
              <a:gdLst>
                <a:gd name="connsiteX0" fmla="*/ 0 w 4011599"/>
                <a:gd name="connsiteY0" fmla="*/ 0 h 6928614"/>
                <a:gd name="connsiteX1" fmla="*/ 4011599 w 4011599"/>
                <a:gd name="connsiteY1" fmla="*/ 0 h 6928614"/>
                <a:gd name="connsiteX2" fmla="*/ 4011599 w 4011599"/>
                <a:gd name="connsiteY2" fmla="*/ 6928614 h 6928614"/>
                <a:gd name="connsiteX3" fmla="*/ 0 w 4011599"/>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011599" h="6928614">
                  <a:moveTo>
                    <a:pt x="0" y="0"/>
                  </a:moveTo>
                  <a:lnTo>
                    <a:pt x="4011599" y="0"/>
                  </a:lnTo>
                  <a:lnTo>
                    <a:pt x="4011599" y="6928614"/>
                  </a:lnTo>
                  <a:lnTo>
                    <a:pt x="0" y="692861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0" name="Rectangle: Rounded Corners 39">
              <a:extLst>
                <a:ext uri="{FF2B5EF4-FFF2-40B4-BE49-F238E27FC236}">
                  <a16:creationId xmlns="" xmlns:a16="http://schemas.microsoft.com/office/drawing/2014/main" id="{215D669F-BFFD-4170-943F-C838C5C50B1F}"/>
                </a:ext>
              </a:extLst>
            </p:cNvPr>
            <p:cNvSpPr/>
            <p:nvPr/>
          </p:nvSpPr>
          <p:spPr>
            <a:xfrm>
              <a:off x="720840" y="114686"/>
              <a:ext cx="3750831" cy="6628628"/>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7" name="Date Placeholder 6">
            <a:extLst>
              <a:ext uri="{FF2B5EF4-FFF2-40B4-BE49-F238E27FC236}">
                <a16:creationId xmlns="" xmlns:a16="http://schemas.microsoft.com/office/drawing/2014/main" id="{4851C783-FEFB-417F-AC31-3076FAF9BD49}"/>
              </a:ext>
            </a:extLst>
          </p:cNvPr>
          <p:cNvSpPr>
            <a:spLocks noGrp="1"/>
          </p:cNvSpPr>
          <p:nvPr>
            <p:ph type="dt" sz="half" idx="10"/>
          </p:nvPr>
        </p:nvSpPr>
        <p:spPr/>
        <p:txBody>
          <a:bodyPr/>
          <a:lstStyle/>
          <a:p>
            <a:fld id="{282205EE-807B-40F7-BDA1-78C0D07DFBA0}"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FFC9353D-9971-47AB-8EF6-6FAE11DF3C93}"/>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0BA79D9C-5381-4001-8168-4E8DAF43233D}"/>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10" name="Title 9">
            <a:extLst>
              <a:ext uri="{FF2B5EF4-FFF2-40B4-BE49-F238E27FC236}">
                <a16:creationId xmlns="" xmlns:a16="http://schemas.microsoft.com/office/drawing/2014/main" id="{D5061D36-CD90-430E-A734-EF26C1B976BE}"/>
              </a:ext>
            </a:extLst>
          </p:cNvPr>
          <p:cNvSpPr>
            <a:spLocks noGrp="1"/>
          </p:cNvSpPr>
          <p:nvPr>
            <p:ph type="title"/>
          </p:nvPr>
        </p:nvSpPr>
        <p:spPr>
          <a:xfrm>
            <a:off x="431998" y="432000"/>
            <a:ext cx="6732000" cy="720000"/>
          </a:xfrm>
        </p:spPr>
        <p:txBody>
          <a:bodyPr/>
          <a:lstStyle/>
          <a:p>
            <a:r>
              <a:rPr lang="en-US"/>
              <a:t>Click to edit Master title style</a:t>
            </a:r>
            <a:endParaRPr lang="en-ZA"/>
          </a:p>
        </p:txBody>
      </p:sp>
    </p:spTree>
    <p:extLst>
      <p:ext uri="{BB962C8B-B14F-4D97-AF65-F5344CB8AC3E}">
        <p14:creationId xmlns:p14="http://schemas.microsoft.com/office/powerpoint/2010/main" val="11806584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OS 2 X Regular Sides + Content">
    <p:spTree>
      <p:nvGrpSpPr>
        <p:cNvPr id="1" name=""/>
        <p:cNvGrpSpPr/>
        <p:nvPr/>
      </p:nvGrpSpPr>
      <p:grpSpPr>
        <a:xfrm>
          <a:off x="0" y="0"/>
          <a:ext cx="0" cy="0"/>
          <a:chOff x="0" y="0"/>
          <a:chExt cx="0" cy="0"/>
        </a:xfrm>
      </p:grpSpPr>
      <p:grpSp>
        <p:nvGrpSpPr>
          <p:cNvPr id="49" name="Group 48">
            <a:extLst>
              <a:ext uri="{FF2B5EF4-FFF2-40B4-BE49-F238E27FC236}">
                <a16:creationId xmlns="" xmlns:a16="http://schemas.microsoft.com/office/drawing/2014/main" id="{946361DC-B61C-47EF-9DED-F331A1D157C8}"/>
              </a:ext>
            </a:extLst>
          </p:cNvPr>
          <p:cNvGrpSpPr>
            <a:grpSpLocks noChangeAspect="1"/>
          </p:cNvGrpSpPr>
          <p:nvPr userDrawn="1"/>
        </p:nvGrpSpPr>
        <p:grpSpPr>
          <a:xfrm>
            <a:off x="9143997" y="1009125"/>
            <a:ext cx="2628000" cy="5270207"/>
            <a:chOff x="4582260" y="530932"/>
            <a:chExt cx="2785005" cy="5585066"/>
          </a:xfrm>
        </p:grpSpPr>
        <p:sp>
          <p:nvSpPr>
            <p:cNvPr id="50" name="Rounded Rectangle 17">
              <a:extLst>
                <a:ext uri="{FF2B5EF4-FFF2-40B4-BE49-F238E27FC236}">
                  <a16:creationId xmlns="" xmlns:a16="http://schemas.microsoft.com/office/drawing/2014/main" id="{67CF4262-C07A-4E43-8F7E-3727E79DECF4}"/>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Rounded Rectangle 20">
              <a:extLst>
                <a:ext uri="{FF2B5EF4-FFF2-40B4-BE49-F238E27FC236}">
                  <a16:creationId xmlns="" xmlns:a16="http://schemas.microsoft.com/office/drawing/2014/main" id="{5965DC0D-730C-4E11-887C-2158459FE47B}"/>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Rounded Rectangle 3">
              <a:extLst>
                <a:ext uri="{FF2B5EF4-FFF2-40B4-BE49-F238E27FC236}">
                  <a16:creationId xmlns="" xmlns:a16="http://schemas.microsoft.com/office/drawing/2014/main" id="{ACD64708-8BB6-49E4-911D-699845305EA0}"/>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Rounded Rectangle 4">
              <a:extLst>
                <a:ext uri="{FF2B5EF4-FFF2-40B4-BE49-F238E27FC236}">
                  <a16:creationId xmlns="" xmlns:a16="http://schemas.microsoft.com/office/drawing/2014/main" id="{F9E79CB8-A73C-4335-BF20-095D2751C27E}"/>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14">
              <a:extLst>
                <a:ext uri="{FF2B5EF4-FFF2-40B4-BE49-F238E27FC236}">
                  <a16:creationId xmlns="" xmlns:a16="http://schemas.microsoft.com/office/drawing/2014/main" id="{D33ACB21-A851-44DF-B1DD-068608DD0BDA}"/>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15">
              <a:extLst>
                <a:ext uri="{FF2B5EF4-FFF2-40B4-BE49-F238E27FC236}">
                  <a16:creationId xmlns="" xmlns:a16="http://schemas.microsoft.com/office/drawing/2014/main" id="{2AF44B6B-C379-494D-A560-394CAC745848}"/>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Oval 55">
              <a:extLst>
                <a:ext uri="{FF2B5EF4-FFF2-40B4-BE49-F238E27FC236}">
                  <a16:creationId xmlns="" xmlns:a16="http://schemas.microsoft.com/office/drawing/2014/main" id="{7AFF5EB6-1E06-4450-A8F3-EF858C9F65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 xmlns:a16="http://schemas.microsoft.com/office/drawing/2014/main" id="{2481334D-66FB-4D71-A778-4764FA03C49E}"/>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ounded Rectangle 11">
              <a:extLst>
                <a:ext uri="{FF2B5EF4-FFF2-40B4-BE49-F238E27FC236}">
                  <a16:creationId xmlns="" xmlns:a16="http://schemas.microsoft.com/office/drawing/2014/main" id="{6C4A8495-0C2D-443F-BD29-73AC1992DA5E}"/>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 xmlns:a16="http://schemas.microsoft.com/office/drawing/2014/main" id="{25AD5138-DB42-4444-97D1-6B6B15C6216B}"/>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0" name="Rectangle: Rounded Corners 59">
              <a:extLst>
                <a:ext uri="{FF2B5EF4-FFF2-40B4-BE49-F238E27FC236}">
                  <a16:creationId xmlns="" xmlns:a16="http://schemas.microsoft.com/office/drawing/2014/main" id="{0C634C90-2640-4ACE-A54D-98C5C153E46C}"/>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73" name="Group 72">
            <a:extLst>
              <a:ext uri="{FF2B5EF4-FFF2-40B4-BE49-F238E27FC236}">
                <a16:creationId xmlns="" xmlns:a16="http://schemas.microsoft.com/office/drawing/2014/main" id="{204C01CC-AA16-4812-B3F5-7B3715E5FAC3}"/>
              </a:ext>
            </a:extLst>
          </p:cNvPr>
          <p:cNvGrpSpPr>
            <a:grpSpLocks noChangeAspect="1"/>
          </p:cNvGrpSpPr>
          <p:nvPr userDrawn="1"/>
        </p:nvGrpSpPr>
        <p:grpSpPr>
          <a:xfrm>
            <a:off x="431999" y="1009125"/>
            <a:ext cx="2628000" cy="5270207"/>
            <a:chOff x="4582260" y="530932"/>
            <a:chExt cx="2785005" cy="5585066"/>
          </a:xfrm>
        </p:grpSpPr>
        <p:sp>
          <p:nvSpPr>
            <p:cNvPr id="74" name="Rounded Rectangle 17">
              <a:extLst>
                <a:ext uri="{FF2B5EF4-FFF2-40B4-BE49-F238E27FC236}">
                  <a16:creationId xmlns="" xmlns:a16="http://schemas.microsoft.com/office/drawing/2014/main" id="{785CAB86-5D6F-407E-9049-0CCA9351D94D}"/>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 xmlns:a16="http://schemas.microsoft.com/office/drawing/2014/main" id="{2711996A-5243-4D57-B3C6-54035EE88516}"/>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 xmlns:a16="http://schemas.microsoft.com/office/drawing/2014/main" id="{76B55100-D6C4-43AE-ABEB-356AA440DCD3}"/>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 xmlns:a16="http://schemas.microsoft.com/office/drawing/2014/main" id="{498278D1-B145-4454-9DEE-A48593DE68F7}"/>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8" name="Rounded Rectangle 14">
              <a:extLst>
                <a:ext uri="{FF2B5EF4-FFF2-40B4-BE49-F238E27FC236}">
                  <a16:creationId xmlns="" xmlns:a16="http://schemas.microsoft.com/office/drawing/2014/main" id="{84880221-8068-46EC-AF27-B9DDB1681887}"/>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9" name="Rounded Rectangle 15">
              <a:extLst>
                <a:ext uri="{FF2B5EF4-FFF2-40B4-BE49-F238E27FC236}">
                  <a16:creationId xmlns="" xmlns:a16="http://schemas.microsoft.com/office/drawing/2014/main" id="{85FD127F-6250-4B5A-95B0-A49F57F0EF94}"/>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 xmlns:a16="http://schemas.microsoft.com/office/drawing/2014/main" id="{EFC163B3-37DA-40CE-B9F7-1329B1F887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Oval 80">
              <a:extLst>
                <a:ext uri="{FF2B5EF4-FFF2-40B4-BE49-F238E27FC236}">
                  <a16:creationId xmlns="" xmlns:a16="http://schemas.microsoft.com/office/drawing/2014/main" id="{F5E05BE5-131F-4F72-8DAF-2F8F8B9EFC28}"/>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 xmlns:a16="http://schemas.microsoft.com/office/drawing/2014/main" id="{656FABE4-FF99-4BC2-B806-FD016262C5E5}"/>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Oval 82">
              <a:extLst>
                <a:ext uri="{FF2B5EF4-FFF2-40B4-BE49-F238E27FC236}">
                  <a16:creationId xmlns="" xmlns:a16="http://schemas.microsoft.com/office/drawing/2014/main" id="{9AFB8AB0-BBF1-4638-A2FC-004F5A3090EF}"/>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 xmlns:a16="http://schemas.microsoft.com/office/drawing/2014/main" id="{3836A8AB-2352-4C40-B164-7660B974581A}"/>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 name="Content Placeholder 2">
            <a:extLst>
              <a:ext uri="{FF2B5EF4-FFF2-40B4-BE49-F238E27FC236}">
                <a16:creationId xmlns="" xmlns:a16="http://schemas.microsoft.com/office/drawing/2014/main" id="{D10F0732-4ECC-4E7D-93D7-6284C9D8785C}"/>
              </a:ext>
            </a:extLst>
          </p:cNvPr>
          <p:cNvSpPr>
            <a:spLocks noGrp="1"/>
          </p:cNvSpPr>
          <p:nvPr>
            <p:ph idx="16"/>
          </p:nvPr>
        </p:nvSpPr>
        <p:spPr>
          <a:xfrm>
            <a:off x="3756000" y="1152000"/>
            <a:ext cx="468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a:extLst>
              <a:ext uri="{FF2B5EF4-FFF2-40B4-BE49-F238E27FC236}">
                <a16:creationId xmlns="" xmlns:a16="http://schemas.microsoft.com/office/drawing/2014/main" id="{8E5DAA9B-ABE5-4ECB-8C06-43406F6301B9}"/>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7" name="Date Placeholder 6">
            <a:extLst>
              <a:ext uri="{FF2B5EF4-FFF2-40B4-BE49-F238E27FC236}">
                <a16:creationId xmlns="" xmlns:a16="http://schemas.microsoft.com/office/drawing/2014/main" id="{BEF74E1B-3644-4719-AB89-C1BD54D305D6}"/>
              </a:ext>
            </a:extLst>
          </p:cNvPr>
          <p:cNvSpPr>
            <a:spLocks noGrp="1"/>
          </p:cNvSpPr>
          <p:nvPr>
            <p:ph type="dt" sz="half" idx="17"/>
          </p:nvPr>
        </p:nvSpPr>
        <p:spPr/>
        <p:txBody>
          <a:bodyPr/>
          <a:lstStyle/>
          <a:p>
            <a:fld id="{5C3C5E0C-6979-46AE-AB50-AFADDACA1B4A}"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9E597D0E-5EEA-4718-838F-CF66631FF0D1}"/>
              </a:ext>
            </a:extLst>
          </p:cNvPr>
          <p:cNvSpPr>
            <a:spLocks noGrp="1"/>
          </p:cNvSpPr>
          <p:nvPr>
            <p:ph type="ftr" sz="quarter" idx="18"/>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DF187B6A-83DC-4D80-B2E9-DD7973968C72}"/>
              </a:ext>
            </a:extLst>
          </p:cNvPr>
          <p:cNvSpPr>
            <a:spLocks noGrp="1"/>
          </p:cNvSpPr>
          <p:nvPr>
            <p:ph type="sldNum" sz="quarter" idx="19"/>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487128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Right">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F4559A65-AA9D-4ED4-B11E-3E9A1BF421D1}"/>
              </a:ext>
            </a:extLst>
          </p:cNvPr>
          <p:cNvSpPr/>
          <p:nvPr userDrawn="1"/>
        </p:nvSpPr>
        <p:spPr>
          <a:xfrm>
            <a:off x="180000" y="180001"/>
            <a:ext cx="11828094" cy="6233588"/>
          </a:xfrm>
          <a:prstGeom prst="rect">
            <a:avLst/>
          </a:prstGeom>
          <a:gradFill>
            <a:gsLst>
              <a:gs pos="0">
                <a:schemeClr val="accent1">
                  <a:alpha val="50000"/>
                </a:schemeClr>
              </a:gs>
              <a:gs pos="100000">
                <a:schemeClr val="accent6">
                  <a:lumMod val="50000"/>
                  <a:alpha val="50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p:cNvSpPr>
            <a:spLocks noGrp="1"/>
          </p:cNvSpPr>
          <p:nvPr>
            <p:ph type="ctrTitle"/>
          </p:nvPr>
        </p:nvSpPr>
        <p:spPr>
          <a:xfrm>
            <a:off x="7920000" y="1476375"/>
            <a:ext cx="2880000" cy="3583125"/>
          </a:xfrm>
          <a:ln w="3175">
            <a:solidFill>
              <a:schemeClr val="bg1"/>
            </a:solidFill>
          </a:ln>
        </p:spPr>
        <p:txBody>
          <a:bodyPr lIns="288000" tIns="288000" rIns="288000" bIns="828000" anchor="b">
            <a:normAutofit/>
          </a:bodyPr>
          <a:lstStyle>
            <a:lvl1pPr algn="l">
              <a:lnSpc>
                <a:spcPct val="100000"/>
              </a:lnSpc>
              <a:defRPr sz="2400" b="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7920000" y="4362451"/>
            <a:ext cx="2880000" cy="697049"/>
          </a:xfrm>
        </p:spPr>
        <p:txBody>
          <a:bodyPr lIns="288000" tIns="0" rIns="288000">
            <a:normAutofit/>
          </a:bodyPr>
          <a:lstStyle>
            <a:lvl1pPr marL="0" indent="0" algn="l">
              <a:buNone/>
              <a:defRPr sz="1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07F0A93-71CF-4182-A5C3-C4E4E77E855D}" type="datetime2">
              <a:rPr lang="en-US" smtClean="0"/>
              <a:t>Friday, October 12,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 xmlns:a16="http://schemas.microsoft.com/office/drawing/2014/main" id="{06627487-F2F5-46E9-B388-366DC61E3172}"/>
              </a:ext>
            </a:extLst>
          </p:cNvPr>
          <p:cNvSpPr/>
          <p:nvPr userDrawn="1"/>
        </p:nvSpPr>
        <p:spPr>
          <a:xfrm>
            <a:off x="7776000" y="13323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 xmlns:a16="http://schemas.microsoft.com/office/drawing/2014/main" id="{F101AB0A-7301-46DF-868E-E52C895B62BC}"/>
              </a:ext>
            </a:extLst>
          </p:cNvPr>
          <p:cNvSpPr/>
          <p:nvPr userDrawn="1"/>
        </p:nvSpPr>
        <p:spPr>
          <a:xfrm>
            <a:off x="10800000" y="5059500"/>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 name="Rectangle 10">
            <a:extLst>
              <a:ext uri="{FF2B5EF4-FFF2-40B4-BE49-F238E27FC236}">
                <a16:creationId xmlns="" xmlns:a16="http://schemas.microsoft.com/office/drawing/2014/main" id="{63AAC9CE-7271-49FF-8973-B674A16E7082}"/>
              </a:ext>
            </a:extLst>
          </p:cNvPr>
          <p:cNvSpPr/>
          <p:nvPr userDrawn="1"/>
        </p:nvSpPr>
        <p:spPr>
          <a:xfrm>
            <a:off x="9962639" y="1394735"/>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00130834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OS 3 X Regular">
    <p:spTree>
      <p:nvGrpSpPr>
        <p:cNvPr id="1" name=""/>
        <p:cNvGrpSpPr/>
        <p:nvPr/>
      </p:nvGrpSpPr>
      <p:grpSpPr>
        <a:xfrm>
          <a:off x="0" y="0"/>
          <a:ext cx="0" cy="0"/>
          <a:chOff x="0" y="0"/>
          <a:chExt cx="0" cy="0"/>
        </a:xfrm>
      </p:grpSpPr>
      <p:grpSp>
        <p:nvGrpSpPr>
          <p:cNvPr id="13" name="Group 12">
            <a:extLst>
              <a:ext uri="{FF2B5EF4-FFF2-40B4-BE49-F238E27FC236}">
                <a16:creationId xmlns="" xmlns:a16="http://schemas.microsoft.com/office/drawing/2014/main" id="{6A96A10B-5D05-47F8-86F4-0297CC192C63}"/>
              </a:ext>
            </a:extLst>
          </p:cNvPr>
          <p:cNvGrpSpPr/>
          <p:nvPr userDrawn="1"/>
        </p:nvGrpSpPr>
        <p:grpSpPr>
          <a:xfrm>
            <a:off x="8489186" y="1009125"/>
            <a:ext cx="2627999" cy="5270207"/>
            <a:chOff x="6017783" y="1009125"/>
            <a:chExt cx="2627999" cy="5270207"/>
          </a:xfrm>
        </p:grpSpPr>
        <p:sp>
          <p:nvSpPr>
            <p:cNvPr id="50" name="Rounded Rectangle 17">
              <a:extLst>
                <a:ext uri="{FF2B5EF4-FFF2-40B4-BE49-F238E27FC236}">
                  <a16:creationId xmlns="" xmlns:a16="http://schemas.microsoft.com/office/drawing/2014/main" id="{67CF4262-C07A-4E43-8F7E-3727E79DECF4}"/>
                </a:ext>
              </a:extLst>
            </p:cNvPr>
            <p:cNvSpPr/>
            <p:nvPr/>
          </p:nvSpPr>
          <p:spPr>
            <a:xfrm rot="5400000">
              <a:off x="8425756" y="2296998"/>
              <a:ext cx="380342" cy="59711"/>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Rounded Rectangle 20">
              <a:extLst>
                <a:ext uri="{FF2B5EF4-FFF2-40B4-BE49-F238E27FC236}">
                  <a16:creationId xmlns="" xmlns:a16="http://schemas.microsoft.com/office/drawing/2014/main" id="{5965DC0D-730C-4E11-887C-2158459FE47B}"/>
                </a:ext>
              </a:extLst>
            </p:cNvPr>
            <p:cNvSpPr/>
            <p:nvPr/>
          </p:nvSpPr>
          <p:spPr>
            <a:xfrm rot="5400000">
              <a:off x="5847633" y="2773385"/>
              <a:ext cx="416968" cy="67832"/>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Rounded Rectangle 3">
              <a:extLst>
                <a:ext uri="{FF2B5EF4-FFF2-40B4-BE49-F238E27FC236}">
                  <a16:creationId xmlns="" xmlns:a16="http://schemas.microsoft.com/office/drawing/2014/main" id="{ACD64708-8BB6-49E4-911D-699845305EA0}"/>
                </a:ext>
              </a:extLst>
            </p:cNvPr>
            <p:cNvSpPr/>
            <p:nvPr/>
          </p:nvSpPr>
          <p:spPr>
            <a:xfrm rot="5400000">
              <a:off x="5935366" y="1756993"/>
              <a:ext cx="215095" cy="5026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Rounded Rectangle 4">
              <a:extLst>
                <a:ext uri="{FF2B5EF4-FFF2-40B4-BE49-F238E27FC236}">
                  <a16:creationId xmlns="" xmlns:a16="http://schemas.microsoft.com/office/drawing/2014/main" id="{F9E79CB8-A73C-4335-BF20-095D2751C27E}"/>
                </a:ext>
              </a:extLst>
            </p:cNvPr>
            <p:cNvSpPr/>
            <p:nvPr/>
          </p:nvSpPr>
          <p:spPr>
            <a:xfrm rot="5400000">
              <a:off x="5862105" y="2289095"/>
              <a:ext cx="383607" cy="7225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14">
              <a:extLst>
                <a:ext uri="{FF2B5EF4-FFF2-40B4-BE49-F238E27FC236}">
                  <a16:creationId xmlns="" xmlns:a16="http://schemas.microsoft.com/office/drawing/2014/main" id="{D33ACB21-A851-44DF-B1DD-068608DD0BDA}"/>
                </a:ext>
              </a:extLst>
            </p:cNvPr>
            <p:cNvSpPr/>
            <p:nvPr/>
          </p:nvSpPr>
          <p:spPr>
            <a:xfrm>
              <a:off x="6049276" y="1009125"/>
              <a:ext cx="2570198" cy="5270207"/>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15">
              <a:extLst>
                <a:ext uri="{FF2B5EF4-FFF2-40B4-BE49-F238E27FC236}">
                  <a16:creationId xmlns="" xmlns:a16="http://schemas.microsoft.com/office/drawing/2014/main" id="{2AF44B6B-C379-494D-A560-394CAC745848}"/>
                </a:ext>
              </a:extLst>
            </p:cNvPr>
            <p:cNvSpPr/>
            <p:nvPr/>
          </p:nvSpPr>
          <p:spPr>
            <a:xfrm>
              <a:off x="6114180" y="1065377"/>
              <a:ext cx="2440389" cy="5153379"/>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Oval 55">
              <a:extLst>
                <a:ext uri="{FF2B5EF4-FFF2-40B4-BE49-F238E27FC236}">
                  <a16:creationId xmlns="" xmlns:a16="http://schemas.microsoft.com/office/drawing/2014/main" id="{7AFF5EB6-1E06-4450-A8F3-EF858C9F6535}"/>
                </a:ext>
              </a:extLst>
            </p:cNvPr>
            <p:cNvSpPr/>
            <p:nvPr/>
          </p:nvSpPr>
          <p:spPr>
            <a:xfrm>
              <a:off x="6885452" y="1309232"/>
              <a:ext cx="78533" cy="80112"/>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 xmlns:a16="http://schemas.microsoft.com/office/drawing/2014/main" id="{2481334D-66FB-4D71-A778-4764FA03C49E}"/>
                </a:ext>
              </a:extLst>
            </p:cNvPr>
            <p:cNvSpPr/>
            <p:nvPr/>
          </p:nvSpPr>
          <p:spPr>
            <a:xfrm>
              <a:off x="7309993" y="1161979"/>
              <a:ext cx="48764" cy="48764"/>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ounded Rectangle 11">
              <a:extLst>
                <a:ext uri="{FF2B5EF4-FFF2-40B4-BE49-F238E27FC236}">
                  <a16:creationId xmlns="" xmlns:a16="http://schemas.microsoft.com/office/drawing/2014/main" id="{6C4A8495-0C2D-443F-BD29-73AC1992DA5E}"/>
                </a:ext>
              </a:extLst>
            </p:cNvPr>
            <p:cNvSpPr/>
            <p:nvPr/>
          </p:nvSpPr>
          <p:spPr>
            <a:xfrm>
              <a:off x="7117095" y="1330509"/>
              <a:ext cx="434553" cy="34329"/>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 xmlns:a16="http://schemas.microsoft.com/office/drawing/2014/main" id="{25AD5138-DB42-4444-97D1-6B6B15C6216B}"/>
                </a:ext>
              </a:extLst>
            </p:cNvPr>
            <p:cNvSpPr/>
            <p:nvPr/>
          </p:nvSpPr>
          <p:spPr>
            <a:xfrm rot="8100000">
              <a:off x="7124483" y="5735914"/>
              <a:ext cx="419785" cy="419786"/>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0" name="Rectangle: Rounded Corners 59">
              <a:extLst>
                <a:ext uri="{FF2B5EF4-FFF2-40B4-BE49-F238E27FC236}">
                  <a16:creationId xmlns="" xmlns:a16="http://schemas.microsoft.com/office/drawing/2014/main" id="{0C634C90-2640-4ACE-A54D-98C5C153E46C}"/>
                </a:ext>
              </a:extLst>
            </p:cNvPr>
            <p:cNvSpPr/>
            <p:nvPr/>
          </p:nvSpPr>
          <p:spPr>
            <a:xfrm>
              <a:off x="6193494" y="1634203"/>
              <a:ext cx="2281756" cy="4032416"/>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14" name="Group 13">
            <a:extLst>
              <a:ext uri="{FF2B5EF4-FFF2-40B4-BE49-F238E27FC236}">
                <a16:creationId xmlns="" xmlns:a16="http://schemas.microsoft.com/office/drawing/2014/main" id="{40989D09-A569-4E44-B59D-B34B40931EA9}"/>
              </a:ext>
            </a:extLst>
          </p:cNvPr>
          <p:cNvGrpSpPr/>
          <p:nvPr userDrawn="1"/>
        </p:nvGrpSpPr>
        <p:grpSpPr>
          <a:xfrm>
            <a:off x="4784593" y="1009125"/>
            <a:ext cx="2627999" cy="5270207"/>
            <a:chOff x="3224891" y="1009125"/>
            <a:chExt cx="2627999" cy="5270207"/>
          </a:xfrm>
        </p:grpSpPr>
        <p:sp>
          <p:nvSpPr>
            <p:cNvPr id="62" name="Rounded Rectangle 17">
              <a:extLst>
                <a:ext uri="{FF2B5EF4-FFF2-40B4-BE49-F238E27FC236}">
                  <a16:creationId xmlns="" xmlns:a16="http://schemas.microsoft.com/office/drawing/2014/main" id="{F8196A97-9D54-4903-8A00-4777666A3E6B}"/>
                </a:ext>
              </a:extLst>
            </p:cNvPr>
            <p:cNvSpPr/>
            <p:nvPr/>
          </p:nvSpPr>
          <p:spPr>
            <a:xfrm rot="5400000">
              <a:off x="5632864" y="2296998"/>
              <a:ext cx="380342" cy="59711"/>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Rounded Rectangle 20">
              <a:extLst>
                <a:ext uri="{FF2B5EF4-FFF2-40B4-BE49-F238E27FC236}">
                  <a16:creationId xmlns="" xmlns:a16="http://schemas.microsoft.com/office/drawing/2014/main" id="{050B42B9-BEE7-4315-BE94-837D81A55729}"/>
                </a:ext>
              </a:extLst>
            </p:cNvPr>
            <p:cNvSpPr/>
            <p:nvPr userDrawn="1"/>
          </p:nvSpPr>
          <p:spPr>
            <a:xfrm rot="5400000">
              <a:off x="3054741" y="2773385"/>
              <a:ext cx="416968" cy="67832"/>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Rounded Rectangle 3">
              <a:extLst>
                <a:ext uri="{FF2B5EF4-FFF2-40B4-BE49-F238E27FC236}">
                  <a16:creationId xmlns="" xmlns:a16="http://schemas.microsoft.com/office/drawing/2014/main" id="{295C19A2-D0DA-4A17-B599-A42FCB7F8D3F}"/>
                </a:ext>
              </a:extLst>
            </p:cNvPr>
            <p:cNvSpPr/>
            <p:nvPr userDrawn="1"/>
          </p:nvSpPr>
          <p:spPr>
            <a:xfrm rot="5400000">
              <a:off x="3142474" y="1756993"/>
              <a:ext cx="215095" cy="5026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Rounded Rectangle 4">
              <a:extLst>
                <a:ext uri="{FF2B5EF4-FFF2-40B4-BE49-F238E27FC236}">
                  <a16:creationId xmlns="" xmlns:a16="http://schemas.microsoft.com/office/drawing/2014/main" id="{59F63E7E-B888-41E8-A609-C705EEDA9839}"/>
                </a:ext>
              </a:extLst>
            </p:cNvPr>
            <p:cNvSpPr/>
            <p:nvPr userDrawn="1"/>
          </p:nvSpPr>
          <p:spPr>
            <a:xfrm rot="5400000">
              <a:off x="3069213" y="2289095"/>
              <a:ext cx="383607" cy="7225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6" name="Rounded Rectangle 14">
              <a:extLst>
                <a:ext uri="{FF2B5EF4-FFF2-40B4-BE49-F238E27FC236}">
                  <a16:creationId xmlns="" xmlns:a16="http://schemas.microsoft.com/office/drawing/2014/main" id="{7E5D33F0-1DAF-4486-84A5-53B881EE1ADC}"/>
                </a:ext>
              </a:extLst>
            </p:cNvPr>
            <p:cNvSpPr/>
            <p:nvPr userDrawn="1"/>
          </p:nvSpPr>
          <p:spPr>
            <a:xfrm>
              <a:off x="3256384" y="1009125"/>
              <a:ext cx="2570198" cy="5270207"/>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ounded Rectangle 15">
              <a:extLst>
                <a:ext uri="{FF2B5EF4-FFF2-40B4-BE49-F238E27FC236}">
                  <a16:creationId xmlns="" xmlns:a16="http://schemas.microsoft.com/office/drawing/2014/main" id="{C0C4D3FC-DF5F-4799-B58D-20A86286488E}"/>
                </a:ext>
              </a:extLst>
            </p:cNvPr>
            <p:cNvSpPr/>
            <p:nvPr userDrawn="1"/>
          </p:nvSpPr>
          <p:spPr>
            <a:xfrm>
              <a:off x="3321288" y="1065377"/>
              <a:ext cx="2440389" cy="5153379"/>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 xmlns:a16="http://schemas.microsoft.com/office/drawing/2014/main" id="{60E0396E-27C9-4274-8567-FC83EA2AACBD}"/>
                </a:ext>
              </a:extLst>
            </p:cNvPr>
            <p:cNvSpPr/>
            <p:nvPr userDrawn="1"/>
          </p:nvSpPr>
          <p:spPr>
            <a:xfrm>
              <a:off x="4092560" y="1309232"/>
              <a:ext cx="78533" cy="80112"/>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 xmlns:a16="http://schemas.microsoft.com/office/drawing/2014/main" id="{658C262E-A9BA-404E-9262-047898F30077}"/>
                </a:ext>
              </a:extLst>
            </p:cNvPr>
            <p:cNvSpPr/>
            <p:nvPr userDrawn="1"/>
          </p:nvSpPr>
          <p:spPr>
            <a:xfrm>
              <a:off x="4517101" y="1161979"/>
              <a:ext cx="48764" cy="48764"/>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ounded Rectangle 11">
              <a:extLst>
                <a:ext uri="{FF2B5EF4-FFF2-40B4-BE49-F238E27FC236}">
                  <a16:creationId xmlns="" xmlns:a16="http://schemas.microsoft.com/office/drawing/2014/main" id="{32DD7020-729D-4F5B-AB61-EA8984D79F81}"/>
                </a:ext>
              </a:extLst>
            </p:cNvPr>
            <p:cNvSpPr/>
            <p:nvPr userDrawn="1"/>
          </p:nvSpPr>
          <p:spPr>
            <a:xfrm>
              <a:off x="4324203" y="1330509"/>
              <a:ext cx="434553" cy="34329"/>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1" name="Oval 70">
              <a:extLst>
                <a:ext uri="{FF2B5EF4-FFF2-40B4-BE49-F238E27FC236}">
                  <a16:creationId xmlns="" xmlns:a16="http://schemas.microsoft.com/office/drawing/2014/main" id="{4B42A47E-25F3-4395-B66E-33EFC4E11FB4}"/>
                </a:ext>
              </a:extLst>
            </p:cNvPr>
            <p:cNvSpPr/>
            <p:nvPr userDrawn="1"/>
          </p:nvSpPr>
          <p:spPr>
            <a:xfrm rot="8100000">
              <a:off x="4331591" y="5735914"/>
              <a:ext cx="419785" cy="419786"/>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Rounded Corners 71">
              <a:extLst>
                <a:ext uri="{FF2B5EF4-FFF2-40B4-BE49-F238E27FC236}">
                  <a16:creationId xmlns="" xmlns:a16="http://schemas.microsoft.com/office/drawing/2014/main" id="{92F124EB-3D0F-4131-9CC4-05F634D91EFF}"/>
                </a:ext>
              </a:extLst>
            </p:cNvPr>
            <p:cNvSpPr/>
            <p:nvPr userDrawn="1"/>
          </p:nvSpPr>
          <p:spPr>
            <a:xfrm>
              <a:off x="3400602" y="1634203"/>
              <a:ext cx="2281756" cy="4032416"/>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10" name="Group 9">
            <a:extLst>
              <a:ext uri="{FF2B5EF4-FFF2-40B4-BE49-F238E27FC236}">
                <a16:creationId xmlns="" xmlns:a16="http://schemas.microsoft.com/office/drawing/2014/main" id="{D749573E-962B-4EF4-9D43-6D0529085934}"/>
              </a:ext>
            </a:extLst>
          </p:cNvPr>
          <p:cNvGrpSpPr/>
          <p:nvPr userDrawn="1"/>
        </p:nvGrpSpPr>
        <p:grpSpPr>
          <a:xfrm>
            <a:off x="1080000" y="1009125"/>
            <a:ext cx="2627999" cy="5270207"/>
            <a:chOff x="431999" y="1009125"/>
            <a:chExt cx="2627999" cy="5270207"/>
          </a:xfrm>
        </p:grpSpPr>
        <p:sp>
          <p:nvSpPr>
            <p:cNvPr id="74" name="Rounded Rectangle 17">
              <a:extLst>
                <a:ext uri="{FF2B5EF4-FFF2-40B4-BE49-F238E27FC236}">
                  <a16:creationId xmlns="" xmlns:a16="http://schemas.microsoft.com/office/drawing/2014/main" id="{785CAB86-5D6F-407E-9049-0CCA9351D94D}"/>
                </a:ext>
              </a:extLst>
            </p:cNvPr>
            <p:cNvSpPr/>
            <p:nvPr/>
          </p:nvSpPr>
          <p:spPr>
            <a:xfrm rot="5400000">
              <a:off x="2839972" y="2296998"/>
              <a:ext cx="380342" cy="59711"/>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 xmlns:a16="http://schemas.microsoft.com/office/drawing/2014/main" id="{2711996A-5243-4D57-B3C6-54035EE88516}"/>
                </a:ext>
              </a:extLst>
            </p:cNvPr>
            <p:cNvSpPr/>
            <p:nvPr/>
          </p:nvSpPr>
          <p:spPr>
            <a:xfrm rot="5400000">
              <a:off x="261849" y="2773385"/>
              <a:ext cx="416968" cy="67832"/>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 xmlns:a16="http://schemas.microsoft.com/office/drawing/2014/main" id="{76B55100-D6C4-43AE-ABEB-356AA440DCD3}"/>
                </a:ext>
              </a:extLst>
            </p:cNvPr>
            <p:cNvSpPr/>
            <p:nvPr/>
          </p:nvSpPr>
          <p:spPr>
            <a:xfrm rot="5400000">
              <a:off x="349582" y="1756993"/>
              <a:ext cx="215095" cy="5026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 xmlns:a16="http://schemas.microsoft.com/office/drawing/2014/main" id="{498278D1-B145-4454-9DEE-A48593DE68F7}"/>
                </a:ext>
              </a:extLst>
            </p:cNvPr>
            <p:cNvSpPr/>
            <p:nvPr/>
          </p:nvSpPr>
          <p:spPr>
            <a:xfrm rot="5400000">
              <a:off x="276321" y="2289095"/>
              <a:ext cx="383607" cy="7225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8" name="Rounded Rectangle 14">
              <a:extLst>
                <a:ext uri="{FF2B5EF4-FFF2-40B4-BE49-F238E27FC236}">
                  <a16:creationId xmlns="" xmlns:a16="http://schemas.microsoft.com/office/drawing/2014/main" id="{84880221-8068-46EC-AF27-B9DDB1681887}"/>
                </a:ext>
              </a:extLst>
            </p:cNvPr>
            <p:cNvSpPr/>
            <p:nvPr/>
          </p:nvSpPr>
          <p:spPr>
            <a:xfrm>
              <a:off x="463492" y="1009125"/>
              <a:ext cx="2570198" cy="5270207"/>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9" name="Rounded Rectangle 15">
              <a:extLst>
                <a:ext uri="{FF2B5EF4-FFF2-40B4-BE49-F238E27FC236}">
                  <a16:creationId xmlns="" xmlns:a16="http://schemas.microsoft.com/office/drawing/2014/main" id="{85FD127F-6250-4B5A-95B0-A49F57F0EF94}"/>
                </a:ext>
              </a:extLst>
            </p:cNvPr>
            <p:cNvSpPr/>
            <p:nvPr/>
          </p:nvSpPr>
          <p:spPr>
            <a:xfrm>
              <a:off x="528396" y="1065377"/>
              <a:ext cx="2440389" cy="5153379"/>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 xmlns:a16="http://schemas.microsoft.com/office/drawing/2014/main" id="{EFC163B3-37DA-40CE-B9F7-1329B1F88735}"/>
                </a:ext>
              </a:extLst>
            </p:cNvPr>
            <p:cNvSpPr/>
            <p:nvPr/>
          </p:nvSpPr>
          <p:spPr>
            <a:xfrm>
              <a:off x="1299668" y="1309232"/>
              <a:ext cx="78533" cy="80112"/>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Oval 80">
              <a:extLst>
                <a:ext uri="{FF2B5EF4-FFF2-40B4-BE49-F238E27FC236}">
                  <a16:creationId xmlns="" xmlns:a16="http://schemas.microsoft.com/office/drawing/2014/main" id="{F5E05BE5-131F-4F72-8DAF-2F8F8B9EFC28}"/>
                </a:ext>
              </a:extLst>
            </p:cNvPr>
            <p:cNvSpPr/>
            <p:nvPr/>
          </p:nvSpPr>
          <p:spPr>
            <a:xfrm>
              <a:off x="1724209" y="1161979"/>
              <a:ext cx="48764" cy="48764"/>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 xmlns:a16="http://schemas.microsoft.com/office/drawing/2014/main" id="{656FABE4-FF99-4BC2-B806-FD016262C5E5}"/>
                </a:ext>
              </a:extLst>
            </p:cNvPr>
            <p:cNvSpPr/>
            <p:nvPr/>
          </p:nvSpPr>
          <p:spPr>
            <a:xfrm>
              <a:off x="1531311" y="1330509"/>
              <a:ext cx="434553" cy="34329"/>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Oval 82">
              <a:extLst>
                <a:ext uri="{FF2B5EF4-FFF2-40B4-BE49-F238E27FC236}">
                  <a16:creationId xmlns="" xmlns:a16="http://schemas.microsoft.com/office/drawing/2014/main" id="{9AFB8AB0-BBF1-4638-A2FC-004F5A3090EF}"/>
                </a:ext>
              </a:extLst>
            </p:cNvPr>
            <p:cNvSpPr/>
            <p:nvPr/>
          </p:nvSpPr>
          <p:spPr>
            <a:xfrm rot="8100000">
              <a:off x="1538699" y="5735914"/>
              <a:ext cx="419785" cy="419786"/>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 xmlns:a16="http://schemas.microsoft.com/office/drawing/2014/main" id="{3836A8AB-2352-4C40-B164-7660B974581A}"/>
                </a:ext>
              </a:extLst>
            </p:cNvPr>
            <p:cNvSpPr/>
            <p:nvPr/>
          </p:nvSpPr>
          <p:spPr>
            <a:xfrm>
              <a:off x="607710" y="1634203"/>
              <a:ext cx="2281756" cy="4032416"/>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Title 2">
            <a:extLst>
              <a:ext uri="{FF2B5EF4-FFF2-40B4-BE49-F238E27FC236}">
                <a16:creationId xmlns="" xmlns:a16="http://schemas.microsoft.com/office/drawing/2014/main" id="{D47E6B73-BF6D-412E-8A67-7FDD29970296}"/>
              </a:ext>
            </a:extLst>
          </p:cNvPr>
          <p:cNvSpPr>
            <a:spLocks noGrp="1"/>
          </p:cNvSpPr>
          <p:nvPr userDrawn="1">
            <p:ph type="title"/>
          </p:nvPr>
        </p:nvSpPr>
        <p:spPr>
          <a:xfrm>
            <a:off x="431998" y="432000"/>
            <a:ext cx="11339999" cy="720000"/>
          </a:xfrm>
        </p:spPr>
        <p:txBody>
          <a:bodyPr/>
          <a:lstStyle/>
          <a:p>
            <a:r>
              <a:rPr lang="en-US"/>
              <a:t>Click to edit Master title style</a:t>
            </a:r>
            <a:endParaRPr lang="en-ZA"/>
          </a:p>
        </p:txBody>
      </p:sp>
      <p:sp>
        <p:nvSpPr>
          <p:cNvPr id="7" name="Date Placeholder 6">
            <a:extLst>
              <a:ext uri="{FF2B5EF4-FFF2-40B4-BE49-F238E27FC236}">
                <a16:creationId xmlns="" xmlns:a16="http://schemas.microsoft.com/office/drawing/2014/main" id="{325DAE57-EF36-40CF-BD52-513B16B197B8}"/>
              </a:ext>
            </a:extLst>
          </p:cNvPr>
          <p:cNvSpPr>
            <a:spLocks noGrp="1"/>
          </p:cNvSpPr>
          <p:nvPr userDrawn="1">
            <p:ph type="dt" sz="half" idx="10"/>
          </p:nvPr>
        </p:nvSpPr>
        <p:spPr/>
        <p:txBody>
          <a:bodyPr/>
          <a:lstStyle/>
          <a:p>
            <a:fld id="{DC68C558-F4FA-451B-B2BC-D2E74BE1331D}"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1CC54EEA-F546-4F69-8D0F-6A945DB08EEF}"/>
              </a:ext>
            </a:extLst>
          </p:cNvPr>
          <p:cNvSpPr>
            <a:spLocks noGrp="1"/>
          </p:cNvSpPr>
          <p:nvPr userDrawn="1">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E7352982-CB25-45E5-81AA-6BEC04AAA1DE}"/>
              </a:ext>
            </a:extLst>
          </p:cNvPr>
          <p:cNvSpPr>
            <a:spLocks noGrp="1"/>
          </p:cNvSpPr>
          <p:nvPr userDrawn="1">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46073101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OS Regular Landscape">
    <p:spTree>
      <p:nvGrpSpPr>
        <p:cNvPr id="1" name=""/>
        <p:cNvGrpSpPr/>
        <p:nvPr/>
      </p:nvGrpSpPr>
      <p:grpSpPr>
        <a:xfrm>
          <a:off x="0" y="0"/>
          <a:ext cx="0" cy="0"/>
          <a:chOff x="0" y="0"/>
          <a:chExt cx="0" cy="0"/>
        </a:xfrm>
      </p:grpSpPr>
      <p:grpSp>
        <p:nvGrpSpPr>
          <p:cNvPr id="27" name="Group 26">
            <a:extLst>
              <a:ext uri="{FF2B5EF4-FFF2-40B4-BE49-F238E27FC236}">
                <a16:creationId xmlns="" xmlns:a16="http://schemas.microsoft.com/office/drawing/2014/main" id="{A37D317C-D904-43B3-BB8B-82948B5F1B2E}"/>
              </a:ext>
            </a:extLst>
          </p:cNvPr>
          <p:cNvGrpSpPr>
            <a:grpSpLocks noChangeAspect="1"/>
          </p:cNvGrpSpPr>
          <p:nvPr userDrawn="1"/>
        </p:nvGrpSpPr>
        <p:grpSpPr>
          <a:xfrm rot="5400000">
            <a:off x="4049532" y="-360000"/>
            <a:ext cx="4092937" cy="8208000"/>
            <a:chOff x="4582260" y="530932"/>
            <a:chExt cx="2785005" cy="5585066"/>
          </a:xfrm>
        </p:grpSpPr>
        <p:sp>
          <p:nvSpPr>
            <p:cNvPr id="28" name="Rounded Rectangle 17">
              <a:extLst>
                <a:ext uri="{FF2B5EF4-FFF2-40B4-BE49-F238E27FC236}">
                  <a16:creationId xmlns="" xmlns:a16="http://schemas.microsoft.com/office/drawing/2014/main" id="{9D1B52D0-2FC2-49BC-A5CE-0AC5FADF00C3}"/>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Rounded Rectangle 20">
              <a:extLst>
                <a:ext uri="{FF2B5EF4-FFF2-40B4-BE49-F238E27FC236}">
                  <a16:creationId xmlns="" xmlns:a16="http://schemas.microsoft.com/office/drawing/2014/main" id="{412890CE-788B-4CA8-8D5F-CFC0769C543C}"/>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Rounded Rectangle 3">
              <a:extLst>
                <a:ext uri="{FF2B5EF4-FFF2-40B4-BE49-F238E27FC236}">
                  <a16:creationId xmlns="" xmlns:a16="http://schemas.microsoft.com/office/drawing/2014/main" id="{97475B02-F75B-4C1F-B661-8678B0933A58}"/>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Rounded Rectangle 4">
              <a:extLst>
                <a:ext uri="{FF2B5EF4-FFF2-40B4-BE49-F238E27FC236}">
                  <a16:creationId xmlns="" xmlns:a16="http://schemas.microsoft.com/office/drawing/2014/main" id="{C9F68667-D9AC-40C0-8D53-F1F0845E59AC}"/>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Rounded Rectangle 14">
              <a:extLst>
                <a:ext uri="{FF2B5EF4-FFF2-40B4-BE49-F238E27FC236}">
                  <a16:creationId xmlns="" xmlns:a16="http://schemas.microsoft.com/office/drawing/2014/main" id="{58C1A24F-3CEC-4482-B66B-569C003550E1}"/>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3" name="Rounded Rectangle 15">
              <a:extLst>
                <a:ext uri="{FF2B5EF4-FFF2-40B4-BE49-F238E27FC236}">
                  <a16:creationId xmlns="" xmlns:a16="http://schemas.microsoft.com/office/drawing/2014/main" id="{03E1D9B0-12D4-4B4A-BCC3-FEC0601DA02C}"/>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4" name="Oval 33">
              <a:extLst>
                <a:ext uri="{FF2B5EF4-FFF2-40B4-BE49-F238E27FC236}">
                  <a16:creationId xmlns="" xmlns:a16="http://schemas.microsoft.com/office/drawing/2014/main" id="{969C47BD-0549-4A21-807D-6CA057D8E0D6}"/>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Oval 34">
              <a:extLst>
                <a:ext uri="{FF2B5EF4-FFF2-40B4-BE49-F238E27FC236}">
                  <a16:creationId xmlns="" xmlns:a16="http://schemas.microsoft.com/office/drawing/2014/main" id="{CDC15D5E-867C-41A9-8B32-8CB3E046C6D3}"/>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6" name="Rounded Rectangle 11">
              <a:extLst>
                <a:ext uri="{FF2B5EF4-FFF2-40B4-BE49-F238E27FC236}">
                  <a16:creationId xmlns="" xmlns:a16="http://schemas.microsoft.com/office/drawing/2014/main" id="{43EB9B0A-DF86-486F-9A17-076DB7415952}"/>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7" name="Oval 36">
              <a:extLst>
                <a:ext uri="{FF2B5EF4-FFF2-40B4-BE49-F238E27FC236}">
                  <a16:creationId xmlns="" xmlns:a16="http://schemas.microsoft.com/office/drawing/2014/main" id="{ED79D41E-CF44-4B6E-B764-DCAC88BA21F8}"/>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8" name="Rectangle: Rounded Corners 37">
              <a:extLst>
                <a:ext uri="{FF2B5EF4-FFF2-40B4-BE49-F238E27FC236}">
                  <a16:creationId xmlns="" xmlns:a16="http://schemas.microsoft.com/office/drawing/2014/main" id="{0A8EB8D0-7ADB-4098-9F60-C8517C16C303}"/>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Date Placeholder 2">
            <a:extLst>
              <a:ext uri="{FF2B5EF4-FFF2-40B4-BE49-F238E27FC236}">
                <a16:creationId xmlns="" xmlns:a16="http://schemas.microsoft.com/office/drawing/2014/main" id="{EA9D5F1C-FC5B-41E1-800F-812BEFEB55F2}"/>
              </a:ext>
            </a:extLst>
          </p:cNvPr>
          <p:cNvSpPr>
            <a:spLocks noGrp="1"/>
          </p:cNvSpPr>
          <p:nvPr>
            <p:ph type="dt" sz="half" idx="10"/>
          </p:nvPr>
        </p:nvSpPr>
        <p:spPr/>
        <p:txBody>
          <a:bodyPr/>
          <a:lstStyle/>
          <a:p>
            <a:fld id="{B975FE2C-331E-4CBC-AEB1-46B9D1C0FD8E}" type="datetime2">
              <a:rPr lang="en-US" smtClean="0"/>
              <a:t>Friday, October 12, 2018</a:t>
            </a:fld>
            <a:endParaRPr lang="en-ZA" dirty="0"/>
          </a:p>
        </p:txBody>
      </p:sp>
      <p:sp>
        <p:nvSpPr>
          <p:cNvPr id="7" name="Footer Placeholder 6">
            <a:extLst>
              <a:ext uri="{FF2B5EF4-FFF2-40B4-BE49-F238E27FC236}">
                <a16:creationId xmlns="" xmlns:a16="http://schemas.microsoft.com/office/drawing/2014/main" id="{1F738510-1F45-4A00-8B78-6527704338AF}"/>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 xmlns:a16="http://schemas.microsoft.com/office/drawing/2014/main" id="{E7EB07D7-F555-4909-B387-0E60BFBB5083}"/>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 xmlns:a16="http://schemas.microsoft.com/office/drawing/2014/main" id="{6DE1313E-1DAB-47F2-B875-BAB98687F1C8}"/>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35181579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OS Regular Landscape Right + Content">
    <p:spTree>
      <p:nvGrpSpPr>
        <p:cNvPr id="1" name=""/>
        <p:cNvGrpSpPr/>
        <p:nvPr/>
      </p:nvGrpSpPr>
      <p:grpSpPr>
        <a:xfrm>
          <a:off x="0" y="0"/>
          <a:ext cx="0" cy="0"/>
          <a:chOff x="0" y="0"/>
          <a:chExt cx="0" cy="0"/>
        </a:xfrm>
      </p:grpSpPr>
      <p:sp>
        <p:nvSpPr>
          <p:cNvPr id="27" name="Content Placeholder 2">
            <a:extLst>
              <a:ext uri="{FF2B5EF4-FFF2-40B4-BE49-F238E27FC236}">
                <a16:creationId xmlns="" xmlns:a16="http://schemas.microsoft.com/office/drawing/2014/main" id="{143737CF-1D04-4AFF-A63F-78C02849A339}"/>
              </a:ext>
            </a:extLst>
          </p:cNvPr>
          <p:cNvSpPr>
            <a:spLocks noGrp="1"/>
          </p:cNvSpPr>
          <p:nvPr>
            <p:ph idx="1"/>
          </p:nvPr>
        </p:nvSpPr>
        <p:spPr>
          <a:xfrm>
            <a:off x="431999" y="1152000"/>
            <a:ext cx="468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0" name="Group 9">
            <a:extLst>
              <a:ext uri="{FF2B5EF4-FFF2-40B4-BE49-F238E27FC236}">
                <a16:creationId xmlns="" xmlns:a16="http://schemas.microsoft.com/office/drawing/2014/main" id="{78006700-4FA3-4331-AA56-EA96EFB6F195}"/>
              </a:ext>
            </a:extLst>
          </p:cNvPr>
          <p:cNvGrpSpPr/>
          <p:nvPr userDrawn="1"/>
        </p:nvGrpSpPr>
        <p:grpSpPr>
          <a:xfrm>
            <a:off x="6213826" y="1697530"/>
            <a:ext cx="5978174" cy="4092937"/>
            <a:chOff x="3191496" y="1697530"/>
            <a:chExt cx="5978174" cy="4092937"/>
          </a:xfrm>
        </p:grpSpPr>
        <p:sp>
          <p:nvSpPr>
            <p:cNvPr id="50" name="Freeform: Shape 49">
              <a:extLst>
                <a:ext uri="{FF2B5EF4-FFF2-40B4-BE49-F238E27FC236}">
                  <a16:creationId xmlns="" xmlns:a16="http://schemas.microsoft.com/office/drawing/2014/main" id="{9A3C6790-BC35-4A89-9947-C2EF8B9657CA}"/>
                </a:ext>
              </a:extLst>
            </p:cNvPr>
            <p:cNvSpPr/>
            <p:nvPr/>
          </p:nvSpPr>
          <p:spPr>
            <a:xfrm rot="10800000">
              <a:off x="9051042" y="5697472"/>
              <a:ext cx="118628" cy="92995"/>
            </a:xfrm>
            <a:custGeom>
              <a:avLst/>
              <a:gdLst>
                <a:gd name="connsiteX0" fmla="*/ 103626 w 118628"/>
                <a:gd name="connsiteY0" fmla="*/ 92995 h 92995"/>
                <a:gd name="connsiteX1" fmla="*/ 0 w 118628"/>
                <a:gd name="connsiteY1" fmla="*/ 92995 h 92995"/>
                <a:gd name="connsiteX2" fmla="*/ 0 w 118628"/>
                <a:gd name="connsiteY2" fmla="*/ 0 h 92995"/>
                <a:gd name="connsiteX3" fmla="*/ 103626 w 118628"/>
                <a:gd name="connsiteY3" fmla="*/ 0 h 92995"/>
                <a:gd name="connsiteX4" fmla="*/ 118628 w 118628"/>
                <a:gd name="connsiteY4" fmla="*/ 15002 h 92995"/>
                <a:gd name="connsiteX5" fmla="*/ 118628 w 118628"/>
                <a:gd name="connsiteY5" fmla="*/ 77993 h 92995"/>
                <a:gd name="connsiteX6" fmla="*/ 103626 w 118628"/>
                <a:gd name="connsiteY6" fmla="*/ 92995 h 92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28" h="92995">
                  <a:moveTo>
                    <a:pt x="103626" y="92995"/>
                  </a:moveTo>
                  <a:lnTo>
                    <a:pt x="0" y="92995"/>
                  </a:lnTo>
                  <a:lnTo>
                    <a:pt x="0" y="0"/>
                  </a:lnTo>
                  <a:lnTo>
                    <a:pt x="103626" y="0"/>
                  </a:lnTo>
                  <a:cubicBezTo>
                    <a:pt x="111911" y="0"/>
                    <a:pt x="118628" y="6717"/>
                    <a:pt x="118628" y="15002"/>
                  </a:cubicBezTo>
                  <a:lnTo>
                    <a:pt x="118628" y="77993"/>
                  </a:lnTo>
                  <a:cubicBezTo>
                    <a:pt x="118628" y="86278"/>
                    <a:pt x="111911" y="92995"/>
                    <a:pt x="103626" y="92995"/>
                  </a:cubicBezTo>
                  <a:close/>
                </a:path>
              </a:pathLst>
            </a:cu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9" name="Rounded Rectangle 20">
              <a:extLst>
                <a:ext uri="{FF2B5EF4-FFF2-40B4-BE49-F238E27FC236}">
                  <a16:creationId xmlns="" xmlns:a16="http://schemas.microsoft.com/office/drawing/2014/main" id="{42DC1330-D018-4F52-B5DB-F47B1700442A}"/>
                </a:ext>
              </a:extLst>
            </p:cNvPr>
            <p:cNvSpPr/>
            <p:nvPr/>
          </p:nvSpPr>
          <p:spPr>
            <a:xfrm rot="10800000">
              <a:off x="8274255" y="1704412"/>
              <a:ext cx="649400" cy="10564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9" name="Freeform: Shape 48">
              <a:extLst>
                <a:ext uri="{FF2B5EF4-FFF2-40B4-BE49-F238E27FC236}">
                  <a16:creationId xmlns="" xmlns:a16="http://schemas.microsoft.com/office/drawing/2014/main" id="{4163E46B-6840-4E6B-A1C8-94584974FF86}"/>
                </a:ext>
              </a:extLst>
            </p:cNvPr>
            <p:cNvSpPr/>
            <p:nvPr userDrawn="1"/>
          </p:nvSpPr>
          <p:spPr>
            <a:xfrm rot="10800000">
              <a:off x="9051043" y="1697530"/>
              <a:ext cx="118627" cy="112528"/>
            </a:xfrm>
            <a:custGeom>
              <a:avLst/>
              <a:gdLst>
                <a:gd name="connsiteX0" fmla="*/ 62362 w 118627"/>
                <a:gd name="connsiteY0" fmla="*/ 112528 h 112528"/>
                <a:gd name="connsiteX1" fmla="*/ 0 w 118627"/>
                <a:gd name="connsiteY1" fmla="*/ 112528 h 112528"/>
                <a:gd name="connsiteX2" fmla="*/ 0 w 118627"/>
                <a:gd name="connsiteY2" fmla="*/ 0 h 112528"/>
                <a:gd name="connsiteX3" fmla="*/ 62363 w 118627"/>
                <a:gd name="connsiteY3" fmla="*/ 0 h 112528"/>
                <a:gd name="connsiteX4" fmla="*/ 118627 w 118627"/>
                <a:gd name="connsiteY4" fmla="*/ 56264 h 112528"/>
                <a:gd name="connsiteX5" fmla="*/ 118626 w 118627"/>
                <a:gd name="connsiteY5" fmla="*/ 56264 h 112528"/>
                <a:gd name="connsiteX6" fmla="*/ 62362 w 118627"/>
                <a:gd name="connsiteY6" fmla="*/ 112528 h 11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27" h="112528">
                  <a:moveTo>
                    <a:pt x="62362" y="112528"/>
                  </a:moveTo>
                  <a:lnTo>
                    <a:pt x="0" y="112528"/>
                  </a:lnTo>
                  <a:lnTo>
                    <a:pt x="0" y="0"/>
                  </a:lnTo>
                  <a:lnTo>
                    <a:pt x="62363" y="0"/>
                  </a:lnTo>
                  <a:cubicBezTo>
                    <a:pt x="93437" y="0"/>
                    <a:pt x="118627" y="25190"/>
                    <a:pt x="118627" y="56264"/>
                  </a:cubicBezTo>
                  <a:lnTo>
                    <a:pt x="118626" y="56264"/>
                  </a:lnTo>
                  <a:cubicBezTo>
                    <a:pt x="118626" y="87338"/>
                    <a:pt x="93436" y="112528"/>
                    <a:pt x="62362" y="112528"/>
                  </a:cubicBezTo>
                  <a:close/>
                </a:path>
              </a:pathLst>
            </a:cu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7" name="Freeform: Shape 46">
              <a:extLst>
                <a:ext uri="{FF2B5EF4-FFF2-40B4-BE49-F238E27FC236}">
                  <a16:creationId xmlns="" xmlns:a16="http://schemas.microsoft.com/office/drawing/2014/main" id="{D6013C2E-A3A7-4886-9C91-5B2E0F836AF2}"/>
                </a:ext>
              </a:extLst>
            </p:cNvPr>
            <p:cNvSpPr/>
            <p:nvPr/>
          </p:nvSpPr>
          <p:spPr>
            <a:xfrm rot="5400000">
              <a:off x="4179125" y="758950"/>
              <a:ext cx="4002915" cy="5978173"/>
            </a:xfrm>
            <a:custGeom>
              <a:avLst/>
              <a:gdLst>
                <a:gd name="connsiteX0" fmla="*/ 0 w 4002915"/>
                <a:gd name="connsiteY0" fmla="*/ 5459275 h 5978173"/>
                <a:gd name="connsiteX1" fmla="*/ 0 w 4002915"/>
                <a:gd name="connsiteY1" fmla="*/ 0 h 5978173"/>
                <a:gd name="connsiteX2" fmla="*/ 4002915 w 4002915"/>
                <a:gd name="connsiteY2" fmla="*/ 0 h 5978173"/>
                <a:gd name="connsiteX3" fmla="*/ 4002915 w 4002915"/>
                <a:gd name="connsiteY3" fmla="*/ 5459275 h 5978173"/>
                <a:gd name="connsiteX4" fmla="*/ 3484017 w 4002915"/>
                <a:gd name="connsiteY4" fmla="*/ 5978173 h 5978173"/>
                <a:gd name="connsiteX5" fmla="*/ 518898 w 4002915"/>
                <a:gd name="connsiteY5" fmla="*/ 5978173 h 5978173"/>
                <a:gd name="connsiteX6" fmla="*/ 0 w 4002915"/>
                <a:gd name="connsiteY6" fmla="*/ 5459275 h 597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02915" h="5978173">
                  <a:moveTo>
                    <a:pt x="0" y="5459275"/>
                  </a:moveTo>
                  <a:lnTo>
                    <a:pt x="0" y="0"/>
                  </a:lnTo>
                  <a:lnTo>
                    <a:pt x="4002915" y="0"/>
                  </a:lnTo>
                  <a:lnTo>
                    <a:pt x="4002915" y="5459275"/>
                  </a:lnTo>
                  <a:cubicBezTo>
                    <a:pt x="4002915" y="5745854"/>
                    <a:pt x="3770596" y="5978173"/>
                    <a:pt x="3484017" y="5978173"/>
                  </a:cubicBezTo>
                  <a:lnTo>
                    <a:pt x="518898" y="5978173"/>
                  </a:lnTo>
                  <a:cubicBezTo>
                    <a:pt x="232319" y="5978173"/>
                    <a:pt x="0" y="5745854"/>
                    <a:pt x="0" y="5459275"/>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5" name="Freeform: Shape 44">
              <a:extLst>
                <a:ext uri="{FF2B5EF4-FFF2-40B4-BE49-F238E27FC236}">
                  <a16:creationId xmlns="" xmlns:a16="http://schemas.microsoft.com/office/drawing/2014/main" id="{1A2B7517-969D-4FAB-9D01-26895AD12B9E}"/>
                </a:ext>
              </a:extLst>
            </p:cNvPr>
            <p:cNvSpPr/>
            <p:nvPr/>
          </p:nvSpPr>
          <p:spPr>
            <a:xfrm rot="5400000">
              <a:off x="4327381" y="806122"/>
              <a:ext cx="3800746" cy="5883831"/>
            </a:xfrm>
            <a:custGeom>
              <a:avLst/>
              <a:gdLst>
                <a:gd name="connsiteX0" fmla="*/ 0 w 3800746"/>
                <a:gd name="connsiteY0" fmla="*/ 5478747 h 5883831"/>
                <a:gd name="connsiteX1" fmla="*/ 0 w 3800746"/>
                <a:gd name="connsiteY1" fmla="*/ 0 h 5883831"/>
                <a:gd name="connsiteX2" fmla="*/ 3800746 w 3800746"/>
                <a:gd name="connsiteY2" fmla="*/ 0 h 5883831"/>
                <a:gd name="connsiteX3" fmla="*/ 3800746 w 3800746"/>
                <a:gd name="connsiteY3" fmla="*/ 5478747 h 5883831"/>
                <a:gd name="connsiteX4" fmla="*/ 3395662 w 3800746"/>
                <a:gd name="connsiteY4" fmla="*/ 5883831 h 5883831"/>
                <a:gd name="connsiteX5" fmla="*/ 405084 w 3800746"/>
                <a:gd name="connsiteY5" fmla="*/ 5883831 h 5883831"/>
                <a:gd name="connsiteX6" fmla="*/ 0 w 3800746"/>
                <a:gd name="connsiteY6" fmla="*/ 5478747 h 588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00746" h="5883831">
                  <a:moveTo>
                    <a:pt x="0" y="5478747"/>
                  </a:moveTo>
                  <a:lnTo>
                    <a:pt x="0" y="0"/>
                  </a:lnTo>
                  <a:lnTo>
                    <a:pt x="3800746" y="0"/>
                  </a:lnTo>
                  <a:lnTo>
                    <a:pt x="3800746" y="5478747"/>
                  </a:lnTo>
                  <a:cubicBezTo>
                    <a:pt x="3800746" y="5702469"/>
                    <a:pt x="3619384" y="5883831"/>
                    <a:pt x="3395662" y="5883831"/>
                  </a:cubicBezTo>
                  <a:lnTo>
                    <a:pt x="405084" y="5883831"/>
                  </a:lnTo>
                  <a:cubicBezTo>
                    <a:pt x="181362" y="5883831"/>
                    <a:pt x="0" y="5702469"/>
                    <a:pt x="0" y="5478747"/>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7" name="Oval 36">
              <a:extLst>
                <a:ext uri="{FF2B5EF4-FFF2-40B4-BE49-F238E27FC236}">
                  <a16:creationId xmlns="" xmlns:a16="http://schemas.microsoft.com/office/drawing/2014/main" id="{5AD1578E-7E11-4574-8D63-0DF0710D7736}"/>
                </a:ext>
              </a:extLst>
            </p:cNvPr>
            <p:cNvSpPr/>
            <p:nvPr/>
          </p:nvSpPr>
          <p:spPr>
            <a:xfrm rot="13500000">
              <a:off x="3384047" y="3421144"/>
              <a:ext cx="653787" cy="653788"/>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4" name="Freeform: Shape 43">
              <a:extLst>
                <a:ext uri="{FF2B5EF4-FFF2-40B4-BE49-F238E27FC236}">
                  <a16:creationId xmlns="" xmlns:a16="http://schemas.microsoft.com/office/drawing/2014/main" id="{EDD0C96D-5355-4ABC-82F8-940C7CD2972C}"/>
                </a:ext>
              </a:extLst>
            </p:cNvPr>
            <p:cNvSpPr/>
            <p:nvPr/>
          </p:nvSpPr>
          <p:spPr>
            <a:xfrm rot="5400000">
              <a:off x="4880871" y="1236075"/>
              <a:ext cx="3553684" cy="5023913"/>
            </a:xfrm>
            <a:custGeom>
              <a:avLst/>
              <a:gdLst>
                <a:gd name="connsiteX0" fmla="*/ 0 w 3553684"/>
                <a:gd name="connsiteY0" fmla="*/ 4971461 h 5023913"/>
                <a:gd name="connsiteX1" fmla="*/ 0 w 3553684"/>
                <a:gd name="connsiteY1" fmla="*/ 0 h 5023913"/>
                <a:gd name="connsiteX2" fmla="*/ 3553684 w 3553684"/>
                <a:gd name="connsiteY2" fmla="*/ 0 h 5023913"/>
                <a:gd name="connsiteX3" fmla="*/ 3553684 w 3553684"/>
                <a:gd name="connsiteY3" fmla="*/ 4971461 h 5023913"/>
                <a:gd name="connsiteX4" fmla="*/ 3501232 w 3553684"/>
                <a:gd name="connsiteY4" fmla="*/ 5023913 h 5023913"/>
                <a:gd name="connsiteX5" fmla="*/ 52452 w 3553684"/>
                <a:gd name="connsiteY5" fmla="*/ 5023913 h 5023913"/>
                <a:gd name="connsiteX6" fmla="*/ 0 w 3553684"/>
                <a:gd name="connsiteY6" fmla="*/ 4971461 h 502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53684" h="5023913">
                  <a:moveTo>
                    <a:pt x="0" y="4971461"/>
                  </a:moveTo>
                  <a:lnTo>
                    <a:pt x="0" y="0"/>
                  </a:lnTo>
                  <a:lnTo>
                    <a:pt x="3553684" y="0"/>
                  </a:lnTo>
                  <a:lnTo>
                    <a:pt x="3553684" y="4971461"/>
                  </a:lnTo>
                  <a:cubicBezTo>
                    <a:pt x="3553684" y="5000429"/>
                    <a:pt x="3530200" y="5023913"/>
                    <a:pt x="3501232" y="5023913"/>
                  </a:cubicBezTo>
                  <a:lnTo>
                    <a:pt x="52452" y="5023913"/>
                  </a:lnTo>
                  <a:cubicBezTo>
                    <a:pt x="23484" y="5023913"/>
                    <a:pt x="0" y="5000429"/>
                    <a:pt x="0" y="4971461"/>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3" name="Date Placeholder 2">
            <a:extLst>
              <a:ext uri="{FF2B5EF4-FFF2-40B4-BE49-F238E27FC236}">
                <a16:creationId xmlns="" xmlns:a16="http://schemas.microsoft.com/office/drawing/2014/main" id="{523458B4-7CD3-41D1-89D8-161C10705BF5}"/>
              </a:ext>
            </a:extLst>
          </p:cNvPr>
          <p:cNvSpPr>
            <a:spLocks noGrp="1"/>
          </p:cNvSpPr>
          <p:nvPr>
            <p:ph type="dt" sz="half" idx="10"/>
          </p:nvPr>
        </p:nvSpPr>
        <p:spPr/>
        <p:txBody>
          <a:bodyPr/>
          <a:lstStyle/>
          <a:p>
            <a:fld id="{801D2A43-C01E-40A0-9E74-B771E5222658}" type="datetime2">
              <a:rPr lang="en-US" smtClean="0"/>
              <a:t>Friday, October 12, 2018</a:t>
            </a:fld>
            <a:endParaRPr lang="en-ZA" dirty="0"/>
          </a:p>
        </p:txBody>
      </p:sp>
      <p:sp>
        <p:nvSpPr>
          <p:cNvPr id="7" name="Footer Placeholder 6">
            <a:extLst>
              <a:ext uri="{FF2B5EF4-FFF2-40B4-BE49-F238E27FC236}">
                <a16:creationId xmlns="" xmlns:a16="http://schemas.microsoft.com/office/drawing/2014/main" id="{D6930162-A885-4739-924D-997C1DC38817}"/>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 xmlns:a16="http://schemas.microsoft.com/office/drawing/2014/main" id="{32B0EEB5-F279-4405-BF61-7478C069297C}"/>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 xmlns:a16="http://schemas.microsoft.com/office/drawing/2014/main" id="{42D2E097-4FC5-4523-BF3B-8DA860F4E172}"/>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322334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OS Regular Landscape Left + Content">
    <p:spTree>
      <p:nvGrpSpPr>
        <p:cNvPr id="1" name=""/>
        <p:cNvGrpSpPr/>
        <p:nvPr/>
      </p:nvGrpSpPr>
      <p:grpSpPr>
        <a:xfrm>
          <a:off x="0" y="0"/>
          <a:ext cx="0" cy="0"/>
          <a:chOff x="0" y="0"/>
          <a:chExt cx="0" cy="0"/>
        </a:xfrm>
      </p:grpSpPr>
      <p:sp>
        <p:nvSpPr>
          <p:cNvPr id="27" name="Content Placeholder 2">
            <a:extLst>
              <a:ext uri="{FF2B5EF4-FFF2-40B4-BE49-F238E27FC236}">
                <a16:creationId xmlns="" xmlns:a16="http://schemas.microsoft.com/office/drawing/2014/main" id="{143737CF-1D04-4AFF-A63F-78C02849A339}"/>
              </a:ext>
            </a:extLst>
          </p:cNvPr>
          <p:cNvSpPr>
            <a:spLocks noGrp="1"/>
          </p:cNvSpPr>
          <p:nvPr>
            <p:ph idx="1"/>
          </p:nvPr>
        </p:nvSpPr>
        <p:spPr>
          <a:xfrm>
            <a:off x="7091997" y="1152000"/>
            <a:ext cx="468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Rounded Rectangle 17">
            <a:extLst>
              <a:ext uri="{FF2B5EF4-FFF2-40B4-BE49-F238E27FC236}">
                <a16:creationId xmlns="" xmlns:a16="http://schemas.microsoft.com/office/drawing/2014/main" id="{1858EC36-F81D-4A47-A43F-47BB2A1875B5}"/>
              </a:ext>
            </a:extLst>
          </p:cNvPr>
          <p:cNvSpPr/>
          <p:nvPr/>
        </p:nvSpPr>
        <p:spPr>
          <a:xfrm rot="10800000">
            <a:off x="3530219" y="5697472"/>
            <a:ext cx="592358" cy="9299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0" name="Rounded Rectangle 20">
            <a:extLst>
              <a:ext uri="{FF2B5EF4-FFF2-40B4-BE49-F238E27FC236}">
                <a16:creationId xmlns="" xmlns:a16="http://schemas.microsoft.com/office/drawing/2014/main" id="{2574301A-6896-4744-823A-C57D533648A5}"/>
              </a:ext>
            </a:extLst>
          </p:cNvPr>
          <p:cNvSpPr/>
          <p:nvPr/>
        </p:nvSpPr>
        <p:spPr>
          <a:xfrm rot="10800000">
            <a:off x="2753432" y="1704412"/>
            <a:ext cx="649400" cy="10564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ounded Rectangle 3">
            <a:extLst>
              <a:ext uri="{FF2B5EF4-FFF2-40B4-BE49-F238E27FC236}">
                <a16:creationId xmlns="" xmlns:a16="http://schemas.microsoft.com/office/drawing/2014/main" id="{8B4733FC-3AA7-460A-AB25-9D0379506BA6}"/>
              </a:ext>
            </a:extLst>
          </p:cNvPr>
          <p:cNvSpPr/>
          <p:nvPr/>
        </p:nvSpPr>
        <p:spPr>
          <a:xfrm rot="10800000">
            <a:off x="4507281" y="1697531"/>
            <a:ext cx="334996" cy="78279"/>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2" name="Rounded Rectangle 4">
            <a:extLst>
              <a:ext uri="{FF2B5EF4-FFF2-40B4-BE49-F238E27FC236}">
                <a16:creationId xmlns="" xmlns:a16="http://schemas.microsoft.com/office/drawing/2014/main" id="{153F0553-DB6D-490F-9F42-FF3537EC9AB3}"/>
              </a:ext>
            </a:extLst>
          </p:cNvPr>
          <p:cNvSpPr/>
          <p:nvPr/>
        </p:nvSpPr>
        <p:spPr>
          <a:xfrm rot="10800000">
            <a:off x="3530221" y="1697531"/>
            <a:ext cx="597443" cy="112527"/>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Freeform: Shape 47">
            <a:extLst>
              <a:ext uri="{FF2B5EF4-FFF2-40B4-BE49-F238E27FC236}">
                <a16:creationId xmlns="" xmlns:a16="http://schemas.microsoft.com/office/drawing/2014/main" id="{F96F19EB-6812-4992-86A1-6C6B9CF4B561}"/>
              </a:ext>
            </a:extLst>
          </p:cNvPr>
          <p:cNvSpPr/>
          <p:nvPr/>
        </p:nvSpPr>
        <p:spPr>
          <a:xfrm rot="5400000">
            <a:off x="925179" y="796000"/>
            <a:ext cx="4002915" cy="5904073"/>
          </a:xfrm>
          <a:custGeom>
            <a:avLst/>
            <a:gdLst>
              <a:gd name="connsiteX0" fmla="*/ 0 w 4002915"/>
              <a:gd name="connsiteY0" fmla="*/ 5904073 h 5904073"/>
              <a:gd name="connsiteX1" fmla="*/ 0 w 4002915"/>
              <a:gd name="connsiteY1" fmla="*/ 518898 h 5904073"/>
              <a:gd name="connsiteX2" fmla="*/ 518898 w 4002915"/>
              <a:gd name="connsiteY2" fmla="*/ 0 h 5904073"/>
              <a:gd name="connsiteX3" fmla="*/ 3484017 w 4002915"/>
              <a:gd name="connsiteY3" fmla="*/ 0 h 5904073"/>
              <a:gd name="connsiteX4" fmla="*/ 4002915 w 4002915"/>
              <a:gd name="connsiteY4" fmla="*/ 518898 h 5904073"/>
              <a:gd name="connsiteX5" fmla="*/ 4002915 w 4002915"/>
              <a:gd name="connsiteY5" fmla="*/ 5904073 h 590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2915" h="5904073">
                <a:moveTo>
                  <a:pt x="0" y="5904073"/>
                </a:moveTo>
                <a:lnTo>
                  <a:pt x="0" y="518898"/>
                </a:lnTo>
                <a:cubicBezTo>
                  <a:pt x="0" y="232319"/>
                  <a:pt x="232319" y="0"/>
                  <a:pt x="518898" y="0"/>
                </a:cubicBezTo>
                <a:lnTo>
                  <a:pt x="3484017" y="0"/>
                </a:lnTo>
                <a:cubicBezTo>
                  <a:pt x="3770596" y="0"/>
                  <a:pt x="4002915" y="232319"/>
                  <a:pt x="4002915" y="518898"/>
                </a:cubicBezTo>
                <a:lnTo>
                  <a:pt x="4002915" y="5904073"/>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7" name="Freeform: Shape 46">
            <a:extLst>
              <a:ext uri="{FF2B5EF4-FFF2-40B4-BE49-F238E27FC236}">
                <a16:creationId xmlns="" xmlns:a16="http://schemas.microsoft.com/office/drawing/2014/main" id="{BC7E68F8-7721-497B-9BAC-A87F0BB1A2E6}"/>
              </a:ext>
            </a:extLst>
          </p:cNvPr>
          <p:cNvSpPr/>
          <p:nvPr/>
        </p:nvSpPr>
        <p:spPr>
          <a:xfrm rot="5400000">
            <a:off x="982459" y="839805"/>
            <a:ext cx="3800746" cy="5816464"/>
          </a:xfrm>
          <a:custGeom>
            <a:avLst/>
            <a:gdLst>
              <a:gd name="connsiteX0" fmla="*/ 0 w 3800746"/>
              <a:gd name="connsiteY0" fmla="*/ 5816464 h 5816464"/>
              <a:gd name="connsiteX1" fmla="*/ 0 w 3800746"/>
              <a:gd name="connsiteY1" fmla="*/ 405084 h 5816464"/>
              <a:gd name="connsiteX2" fmla="*/ 405084 w 3800746"/>
              <a:gd name="connsiteY2" fmla="*/ 0 h 5816464"/>
              <a:gd name="connsiteX3" fmla="*/ 3395662 w 3800746"/>
              <a:gd name="connsiteY3" fmla="*/ 0 h 5816464"/>
              <a:gd name="connsiteX4" fmla="*/ 3800746 w 3800746"/>
              <a:gd name="connsiteY4" fmla="*/ 405084 h 5816464"/>
              <a:gd name="connsiteX5" fmla="*/ 3800746 w 3800746"/>
              <a:gd name="connsiteY5" fmla="*/ 5816464 h 581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0746" h="5816464">
                <a:moveTo>
                  <a:pt x="0" y="5816464"/>
                </a:moveTo>
                <a:lnTo>
                  <a:pt x="0" y="405084"/>
                </a:lnTo>
                <a:cubicBezTo>
                  <a:pt x="0" y="181362"/>
                  <a:pt x="181362" y="0"/>
                  <a:pt x="405084" y="0"/>
                </a:cubicBezTo>
                <a:lnTo>
                  <a:pt x="3395662" y="0"/>
                </a:lnTo>
                <a:cubicBezTo>
                  <a:pt x="3619384" y="0"/>
                  <a:pt x="3800746" y="181362"/>
                  <a:pt x="3800746" y="405084"/>
                </a:cubicBezTo>
                <a:lnTo>
                  <a:pt x="3800746" y="581646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5" name="Oval 24">
            <a:extLst>
              <a:ext uri="{FF2B5EF4-FFF2-40B4-BE49-F238E27FC236}">
                <a16:creationId xmlns="" xmlns:a16="http://schemas.microsoft.com/office/drawing/2014/main" id="{FCC448F0-DA83-4D06-96A5-F8C5F9C239AD}"/>
              </a:ext>
            </a:extLst>
          </p:cNvPr>
          <p:cNvSpPr/>
          <p:nvPr/>
        </p:nvSpPr>
        <p:spPr>
          <a:xfrm rot="5400000">
            <a:off x="5287738" y="3047639"/>
            <a:ext cx="122310" cy="124769"/>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Oval 28">
            <a:extLst>
              <a:ext uri="{FF2B5EF4-FFF2-40B4-BE49-F238E27FC236}">
                <a16:creationId xmlns="" xmlns:a16="http://schemas.microsoft.com/office/drawing/2014/main" id="{829171F9-8863-4813-8322-94412F83095D}"/>
              </a:ext>
            </a:extLst>
          </p:cNvPr>
          <p:cNvSpPr/>
          <p:nvPr/>
        </p:nvSpPr>
        <p:spPr>
          <a:xfrm rot="5400000">
            <a:off x="5564667" y="3710064"/>
            <a:ext cx="75946" cy="75946"/>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Rounded Rectangle 11">
            <a:extLst>
              <a:ext uri="{FF2B5EF4-FFF2-40B4-BE49-F238E27FC236}">
                <a16:creationId xmlns="" xmlns:a16="http://schemas.microsoft.com/office/drawing/2014/main" id="{5D7F909D-91CF-40AD-AB30-CE9311CC721C}"/>
              </a:ext>
            </a:extLst>
          </p:cNvPr>
          <p:cNvSpPr/>
          <p:nvPr/>
        </p:nvSpPr>
        <p:spPr>
          <a:xfrm rot="5400000">
            <a:off x="5013012" y="3721299"/>
            <a:ext cx="676788" cy="53465"/>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3" name="Freeform: Shape 42">
            <a:extLst>
              <a:ext uri="{FF2B5EF4-FFF2-40B4-BE49-F238E27FC236}">
                <a16:creationId xmlns="" xmlns:a16="http://schemas.microsoft.com/office/drawing/2014/main" id="{396589F2-A34D-45E7-8D51-9DA9143B079E}"/>
              </a:ext>
            </a:extLst>
          </p:cNvPr>
          <p:cNvSpPr/>
          <p:nvPr/>
        </p:nvSpPr>
        <p:spPr>
          <a:xfrm rot="5400000">
            <a:off x="663036" y="1282753"/>
            <a:ext cx="3553684" cy="4930556"/>
          </a:xfrm>
          <a:custGeom>
            <a:avLst/>
            <a:gdLst>
              <a:gd name="connsiteX0" fmla="*/ 0 w 3553684"/>
              <a:gd name="connsiteY0" fmla="*/ 4930556 h 4930556"/>
              <a:gd name="connsiteX1" fmla="*/ 0 w 3553684"/>
              <a:gd name="connsiteY1" fmla="*/ 52452 h 4930556"/>
              <a:gd name="connsiteX2" fmla="*/ 52452 w 3553684"/>
              <a:gd name="connsiteY2" fmla="*/ 0 h 4930556"/>
              <a:gd name="connsiteX3" fmla="*/ 3501232 w 3553684"/>
              <a:gd name="connsiteY3" fmla="*/ 0 h 4930556"/>
              <a:gd name="connsiteX4" fmla="*/ 3553684 w 3553684"/>
              <a:gd name="connsiteY4" fmla="*/ 52452 h 4930556"/>
              <a:gd name="connsiteX5" fmla="*/ 3553684 w 3553684"/>
              <a:gd name="connsiteY5" fmla="*/ 4930556 h 4930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3684" h="4930556">
                <a:moveTo>
                  <a:pt x="0" y="4930556"/>
                </a:moveTo>
                <a:lnTo>
                  <a:pt x="0" y="52452"/>
                </a:lnTo>
                <a:cubicBezTo>
                  <a:pt x="0" y="23484"/>
                  <a:pt x="23484" y="0"/>
                  <a:pt x="52452" y="0"/>
                </a:cubicBezTo>
                <a:lnTo>
                  <a:pt x="3501232" y="0"/>
                </a:lnTo>
                <a:cubicBezTo>
                  <a:pt x="3530200" y="0"/>
                  <a:pt x="3553684" y="23484"/>
                  <a:pt x="3553684" y="52452"/>
                </a:cubicBezTo>
                <a:lnTo>
                  <a:pt x="3553684" y="4930556"/>
                </a:ln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 name="Title 2">
            <a:extLst>
              <a:ext uri="{FF2B5EF4-FFF2-40B4-BE49-F238E27FC236}">
                <a16:creationId xmlns="" xmlns:a16="http://schemas.microsoft.com/office/drawing/2014/main" id="{0990AE15-D907-443A-BA9E-4AC43A17EEFD}"/>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7" name="Date Placeholder 6">
            <a:extLst>
              <a:ext uri="{FF2B5EF4-FFF2-40B4-BE49-F238E27FC236}">
                <a16:creationId xmlns="" xmlns:a16="http://schemas.microsoft.com/office/drawing/2014/main" id="{D1E7DA2C-796F-4597-AB30-A71962C3F616}"/>
              </a:ext>
            </a:extLst>
          </p:cNvPr>
          <p:cNvSpPr>
            <a:spLocks noGrp="1"/>
          </p:cNvSpPr>
          <p:nvPr>
            <p:ph type="dt" sz="half" idx="10"/>
          </p:nvPr>
        </p:nvSpPr>
        <p:spPr/>
        <p:txBody>
          <a:bodyPr/>
          <a:lstStyle/>
          <a:p>
            <a:fld id="{63DCF75A-E1D3-4C6C-95C8-2E087893C7EF}"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480A4433-A632-496A-A0C5-165B12579D41}"/>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6549C7D9-4A8D-406A-A4D5-E36A930A698B}"/>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23125756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OS Regular Left">
    <p:spTree>
      <p:nvGrpSpPr>
        <p:cNvPr id="1" name=""/>
        <p:cNvGrpSpPr/>
        <p:nvPr/>
      </p:nvGrpSpPr>
      <p:grpSpPr>
        <a:xfrm>
          <a:off x="0" y="0"/>
          <a:ext cx="0" cy="0"/>
          <a:chOff x="0" y="0"/>
          <a:chExt cx="0" cy="0"/>
        </a:xfrm>
      </p:grpSpPr>
      <p:grpSp>
        <p:nvGrpSpPr>
          <p:cNvPr id="73" name="Group 72">
            <a:extLst>
              <a:ext uri="{FF2B5EF4-FFF2-40B4-BE49-F238E27FC236}">
                <a16:creationId xmlns="" xmlns:a16="http://schemas.microsoft.com/office/drawing/2014/main" id="{204C01CC-AA16-4812-B3F5-7B3715E5FAC3}"/>
              </a:ext>
            </a:extLst>
          </p:cNvPr>
          <p:cNvGrpSpPr>
            <a:grpSpLocks noChangeAspect="1"/>
          </p:cNvGrpSpPr>
          <p:nvPr userDrawn="1"/>
        </p:nvGrpSpPr>
        <p:grpSpPr>
          <a:xfrm>
            <a:off x="431999" y="1009125"/>
            <a:ext cx="2628000" cy="5270207"/>
            <a:chOff x="4582260" y="530932"/>
            <a:chExt cx="2785005" cy="5585066"/>
          </a:xfrm>
        </p:grpSpPr>
        <p:sp>
          <p:nvSpPr>
            <p:cNvPr id="74" name="Rounded Rectangle 17">
              <a:extLst>
                <a:ext uri="{FF2B5EF4-FFF2-40B4-BE49-F238E27FC236}">
                  <a16:creationId xmlns="" xmlns:a16="http://schemas.microsoft.com/office/drawing/2014/main" id="{785CAB86-5D6F-407E-9049-0CCA9351D94D}"/>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 xmlns:a16="http://schemas.microsoft.com/office/drawing/2014/main" id="{2711996A-5243-4D57-B3C6-54035EE88516}"/>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 xmlns:a16="http://schemas.microsoft.com/office/drawing/2014/main" id="{76B55100-D6C4-43AE-ABEB-356AA440DCD3}"/>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 xmlns:a16="http://schemas.microsoft.com/office/drawing/2014/main" id="{498278D1-B145-4454-9DEE-A48593DE68F7}"/>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8" name="Rounded Rectangle 14">
              <a:extLst>
                <a:ext uri="{FF2B5EF4-FFF2-40B4-BE49-F238E27FC236}">
                  <a16:creationId xmlns="" xmlns:a16="http://schemas.microsoft.com/office/drawing/2014/main" id="{84880221-8068-46EC-AF27-B9DDB1681887}"/>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9" name="Rounded Rectangle 15">
              <a:extLst>
                <a:ext uri="{FF2B5EF4-FFF2-40B4-BE49-F238E27FC236}">
                  <a16:creationId xmlns="" xmlns:a16="http://schemas.microsoft.com/office/drawing/2014/main" id="{85FD127F-6250-4B5A-95B0-A49F57F0EF94}"/>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 xmlns:a16="http://schemas.microsoft.com/office/drawing/2014/main" id="{EFC163B3-37DA-40CE-B9F7-1329B1F887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Oval 80">
              <a:extLst>
                <a:ext uri="{FF2B5EF4-FFF2-40B4-BE49-F238E27FC236}">
                  <a16:creationId xmlns="" xmlns:a16="http://schemas.microsoft.com/office/drawing/2014/main" id="{F5E05BE5-131F-4F72-8DAF-2F8F8B9EFC28}"/>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 xmlns:a16="http://schemas.microsoft.com/office/drawing/2014/main" id="{656FABE4-FF99-4BC2-B806-FD016262C5E5}"/>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Oval 82">
              <a:extLst>
                <a:ext uri="{FF2B5EF4-FFF2-40B4-BE49-F238E27FC236}">
                  <a16:creationId xmlns="" xmlns:a16="http://schemas.microsoft.com/office/drawing/2014/main" id="{9AFB8AB0-BBF1-4638-A2FC-004F5A3090EF}"/>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 xmlns:a16="http://schemas.microsoft.com/office/drawing/2014/main" id="{3836A8AB-2352-4C40-B164-7660B974581A}"/>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Date Placeholder 2">
            <a:extLst>
              <a:ext uri="{FF2B5EF4-FFF2-40B4-BE49-F238E27FC236}">
                <a16:creationId xmlns="" xmlns:a16="http://schemas.microsoft.com/office/drawing/2014/main" id="{73908A71-1107-4776-9770-D833F0B534C5}"/>
              </a:ext>
            </a:extLst>
          </p:cNvPr>
          <p:cNvSpPr>
            <a:spLocks noGrp="1"/>
          </p:cNvSpPr>
          <p:nvPr>
            <p:ph type="dt" sz="half" idx="10"/>
          </p:nvPr>
        </p:nvSpPr>
        <p:spPr/>
        <p:txBody>
          <a:bodyPr/>
          <a:lstStyle/>
          <a:p>
            <a:fld id="{93072377-97C2-40AB-86E7-554D3CACAD8B}" type="datetime2">
              <a:rPr lang="en-US" smtClean="0"/>
              <a:t>Friday, October 12, 2018</a:t>
            </a:fld>
            <a:endParaRPr lang="en-ZA" dirty="0"/>
          </a:p>
        </p:txBody>
      </p:sp>
      <p:sp>
        <p:nvSpPr>
          <p:cNvPr id="7" name="Footer Placeholder 6">
            <a:extLst>
              <a:ext uri="{FF2B5EF4-FFF2-40B4-BE49-F238E27FC236}">
                <a16:creationId xmlns="" xmlns:a16="http://schemas.microsoft.com/office/drawing/2014/main" id="{29E5CB07-7653-4FD9-889B-E5CFB9853C16}"/>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 xmlns:a16="http://schemas.microsoft.com/office/drawing/2014/main" id="{C96518FC-F50E-4483-AE04-465DAF7A2759}"/>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 xmlns:a16="http://schemas.microsoft.com/office/drawing/2014/main" id="{22649AB0-06F8-4168-9E73-F93CA65C3323}"/>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255266718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OS Regular Middle">
    <p:spTree>
      <p:nvGrpSpPr>
        <p:cNvPr id="1" name=""/>
        <p:cNvGrpSpPr/>
        <p:nvPr/>
      </p:nvGrpSpPr>
      <p:grpSpPr>
        <a:xfrm>
          <a:off x="0" y="0"/>
          <a:ext cx="0" cy="0"/>
          <a:chOff x="0" y="0"/>
          <a:chExt cx="0" cy="0"/>
        </a:xfrm>
      </p:grpSpPr>
      <p:grpSp>
        <p:nvGrpSpPr>
          <p:cNvPr id="61" name="Group 60">
            <a:extLst>
              <a:ext uri="{FF2B5EF4-FFF2-40B4-BE49-F238E27FC236}">
                <a16:creationId xmlns="" xmlns:a16="http://schemas.microsoft.com/office/drawing/2014/main" id="{9527E132-2CFE-4389-B103-E1865A2CEC4A}"/>
              </a:ext>
            </a:extLst>
          </p:cNvPr>
          <p:cNvGrpSpPr>
            <a:grpSpLocks noChangeAspect="1"/>
          </p:cNvGrpSpPr>
          <p:nvPr userDrawn="1"/>
        </p:nvGrpSpPr>
        <p:grpSpPr>
          <a:xfrm>
            <a:off x="4782000" y="1009125"/>
            <a:ext cx="2628000" cy="5270207"/>
            <a:chOff x="4582260" y="530932"/>
            <a:chExt cx="2785005" cy="5585066"/>
          </a:xfrm>
        </p:grpSpPr>
        <p:sp>
          <p:nvSpPr>
            <p:cNvPr id="62" name="Rounded Rectangle 17">
              <a:extLst>
                <a:ext uri="{FF2B5EF4-FFF2-40B4-BE49-F238E27FC236}">
                  <a16:creationId xmlns="" xmlns:a16="http://schemas.microsoft.com/office/drawing/2014/main" id="{F8196A97-9D54-4903-8A00-4777666A3E6B}"/>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Rounded Rectangle 20">
              <a:extLst>
                <a:ext uri="{FF2B5EF4-FFF2-40B4-BE49-F238E27FC236}">
                  <a16:creationId xmlns="" xmlns:a16="http://schemas.microsoft.com/office/drawing/2014/main" id="{050B42B9-BEE7-4315-BE94-837D81A55729}"/>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Rounded Rectangle 3">
              <a:extLst>
                <a:ext uri="{FF2B5EF4-FFF2-40B4-BE49-F238E27FC236}">
                  <a16:creationId xmlns="" xmlns:a16="http://schemas.microsoft.com/office/drawing/2014/main" id="{295C19A2-D0DA-4A17-B599-A42FCB7F8D3F}"/>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Rounded Rectangle 4">
              <a:extLst>
                <a:ext uri="{FF2B5EF4-FFF2-40B4-BE49-F238E27FC236}">
                  <a16:creationId xmlns="" xmlns:a16="http://schemas.microsoft.com/office/drawing/2014/main" id="{59F63E7E-B888-41E8-A609-C705EEDA9839}"/>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6" name="Rounded Rectangle 14">
              <a:extLst>
                <a:ext uri="{FF2B5EF4-FFF2-40B4-BE49-F238E27FC236}">
                  <a16:creationId xmlns="" xmlns:a16="http://schemas.microsoft.com/office/drawing/2014/main" id="{7E5D33F0-1DAF-4486-84A5-53B881EE1ADC}"/>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ounded Rectangle 15">
              <a:extLst>
                <a:ext uri="{FF2B5EF4-FFF2-40B4-BE49-F238E27FC236}">
                  <a16:creationId xmlns="" xmlns:a16="http://schemas.microsoft.com/office/drawing/2014/main" id="{C0C4D3FC-DF5F-4799-B58D-20A86286488E}"/>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 xmlns:a16="http://schemas.microsoft.com/office/drawing/2014/main" id="{60E0396E-27C9-4274-8567-FC83EA2AACBD}"/>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 xmlns:a16="http://schemas.microsoft.com/office/drawing/2014/main" id="{658C262E-A9BA-404E-9262-047898F30077}"/>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ounded Rectangle 11">
              <a:extLst>
                <a:ext uri="{FF2B5EF4-FFF2-40B4-BE49-F238E27FC236}">
                  <a16:creationId xmlns="" xmlns:a16="http://schemas.microsoft.com/office/drawing/2014/main" id="{32DD7020-729D-4F5B-AB61-EA8984D79F81}"/>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1" name="Oval 70">
              <a:extLst>
                <a:ext uri="{FF2B5EF4-FFF2-40B4-BE49-F238E27FC236}">
                  <a16:creationId xmlns="" xmlns:a16="http://schemas.microsoft.com/office/drawing/2014/main" id="{4B42A47E-25F3-4395-B66E-33EFC4E11FB4}"/>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Rounded Corners 71">
              <a:extLst>
                <a:ext uri="{FF2B5EF4-FFF2-40B4-BE49-F238E27FC236}">
                  <a16:creationId xmlns="" xmlns:a16="http://schemas.microsoft.com/office/drawing/2014/main" id="{92F124EB-3D0F-4131-9CC4-05F634D91EFF}"/>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Date Placeholder 2">
            <a:extLst>
              <a:ext uri="{FF2B5EF4-FFF2-40B4-BE49-F238E27FC236}">
                <a16:creationId xmlns="" xmlns:a16="http://schemas.microsoft.com/office/drawing/2014/main" id="{27D99CA9-8703-4BFF-9789-D189587E9A02}"/>
              </a:ext>
            </a:extLst>
          </p:cNvPr>
          <p:cNvSpPr>
            <a:spLocks noGrp="1"/>
          </p:cNvSpPr>
          <p:nvPr>
            <p:ph type="dt" sz="half" idx="10"/>
          </p:nvPr>
        </p:nvSpPr>
        <p:spPr/>
        <p:txBody>
          <a:bodyPr/>
          <a:lstStyle/>
          <a:p>
            <a:fld id="{0A7E8130-C20D-40EC-B23D-C6E05F08E290}" type="datetime2">
              <a:rPr lang="en-US" smtClean="0"/>
              <a:t>Friday, October 12, 2018</a:t>
            </a:fld>
            <a:endParaRPr lang="en-ZA" dirty="0"/>
          </a:p>
        </p:txBody>
      </p:sp>
      <p:sp>
        <p:nvSpPr>
          <p:cNvPr id="7" name="Footer Placeholder 6">
            <a:extLst>
              <a:ext uri="{FF2B5EF4-FFF2-40B4-BE49-F238E27FC236}">
                <a16:creationId xmlns="" xmlns:a16="http://schemas.microsoft.com/office/drawing/2014/main" id="{B1737C1E-B265-4DCE-A961-4C45BE97C35C}"/>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 xmlns:a16="http://schemas.microsoft.com/office/drawing/2014/main" id="{774B282D-F682-493E-B5B3-5084B9468869}"/>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 xmlns:a16="http://schemas.microsoft.com/office/drawing/2014/main" id="{15438AA3-D3D6-4BB4-9896-5BA93ECB68A0}"/>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218606762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OS Regular Middle (Zoomed Top)">
    <p:spTree>
      <p:nvGrpSpPr>
        <p:cNvPr id="1" name=""/>
        <p:cNvGrpSpPr/>
        <p:nvPr/>
      </p:nvGrpSpPr>
      <p:grpSpPr>
        <a:xfrm>
          <a:off x="0" y="0"/>
          <a:ext cx="0" cy="0"/>
          <a:chOff x="0" y="0"/>
          <a:chExt cx="0" cy="0"/>
        </a:xfrm>
      </p:grpSpPr>
      <p:grpSp>
        <p:nvGrpSpPr>
          <p:cNvPr id="15" name="Group 14">
            <a:extLst>
              <a:ext uri="{FF2B5EF4-FFF2-40B4-BE49-F238E27FC236}">
                <a16:creationId xmlns="" xmlns:a16="http://schemas.microsoft.com/office/drawing/2014/main" id="{D39A6AFF-3988-4D0D-B29D-5E046D3A1E54}"/>
              </a:ext>
            </a:extLst>
          </p:cNvPr>
          <p:cNvGrpSpPr/>
          <p:nvPr userDrawn="1"/>
        </p:nvGrpSpPr>
        <p:grpSpPr>
          <a:xfrm>
            <a:off x="3749146" y="983725"/>
            <a:ext cx="4693709" cy="5429863"/>
            <a:chOff x="215900" y="983725"/>
            <a:chExt cx="4693709" cy="5429863"/>
          </a:xfrm>
        </p:grpSpPr>
        <p:grpSp>
          <p:nvGrpSpPr>
            <p:cNvPr id="16" name="Group 15">
              <a:extLst>
                <a:ext uri="{FF2B5EF4-FFF2-40B4-BE49-F238E27FC236}">
                  <a16:creationId xmlns="" xmlns:a16="http://schemas.microsoft.com/office/drawing/2014/main" id="{EBC8829C-8C4C-45B4-AA66-B96A16090C36}"/>
                </a:ext>
              </a:extLst>
            </p:cNvPr>
            <p:cNvGrpSpPr/>
            <p:nvPr userDrawn="1"/>
          </p:nvGrpSpPr>
          <p:grpSpPr>
            <a:xfrm>
              <a:off x="431998" y="983725"/>
              <a:ext cx="4320000" cy="5404163"/>
              <a:chOff x="431998" y="1009125"/>
              <a:chExt cx="4320000" cy="5404163"/>
            </a:xfrm>
          </p:grpSpPr>
          <p:sp>
            <p:nvSpPr>
              <p:cNvPr id="18" name="Freeform: Shape 17">
                <a:extLst>
                  <a:ext uri="{FF2B5EF4-FFF2-40B4-BE49-F238E27FC236}">
                    <a16:creationId xmlns="" xmlns:a16="http://schemas.microsoft.com/office/drawing/2014/main" id="{7B5667D6-2836-4B31-9514-3EED1CE11CC5}"/>
                  </a:ext>
                </a:extLst>
              </p:cNvPr>
              <p:cNvSpPr/>
              <p:nvPr/>
            </p:nvSpPr>
            <p:spPr>
              <a:xfrm>
                <a:off x="483768" y="1009125"/>
                <a:ext cx="4224983" cy="5404163"/>
              </a:xfrm>
              <a:custGeom>
                <a:avLst/>
                <a:gdLst>
                  <a:gd name="connsiteX0" fmla="*/ 547685 w 4224983"/>
                  <a:gd name="connsiteY0" fmla="*/ 0 h 5404163"/>
                  <a:gd name="connsiteX1" fmla="*/ 3677298 w 4224983"/>
                  <a:gd name="connsiteY1" fmla="*/ 0 h 5404163"/>
                  <a:gd name="connsiteX2" fmla="*/ 4224983 w 4224983"/>
                  <a:gd name="connsiteY2" fmla="*/ 547685 h 5404163"/>
                  <a:gd name="connsiteX3" fmla="*/ 4224983 w 4224983"/>
                  <a:gd name="connsiteY3" fmla="*/ 5404163 h 5404163"/>
                  <a:gd name="connsiteX4" fmla="*/ 0 w 4224983"/>
                  <a:gd name="connsiteY4" fmla="*/ 5404163 h 5404163"/>
                  <a:gd name="connsiteX5" fmla="*/ 0 w 4224983"/>
                  <a:gd name="connsiteY5" fmla="*/ 547685 h 5404163"/>
                  <a:gd name="connsiteX6" fmla="*/ 547685 w 4224983"/>
                  <a:gd name="connsiteY6" fmla="*/ 0 h 540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24983" h="5404163">
                    <a:moveTo>
                      <a:pt x="547685" y="0"/>
                    </a:moveTo>
                    <a:lnTo>
                      <a:pt x="3677298" y="0"/>
                    </a:lnTo>
                    <a:cubicBezTo>
                      <a:pt x="3979776" y="0"/>
                      <a:pt x="4224983" y="245207"/>
                      <a:pt x="4224983" y="547685"/>
                    </a:cubicBezTo>
                    <a:lnTo>
                      <a:pt x="4224983" y="5404163"/>
                    </a:lnTo>
                    <a:lnTo>
                      <a:pt x="0" y="5404163"/>
                    </a:lnTo>
                    <a:lnTo>
                      <a:pt x="0" y="547685"/>
                    </a:lnTo>
                    <a:cubicBezTo>
                      <a:pt x="0" y="245207"/>
                      <a:pt x="245207" y="0"/>
                      <a:pt x="547685" y="0"/>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19" name="Freeform: Shape 18">
                <a:extLst>
                  <a:ext uri="{FF2B5EF4-FFF2-40B4-BE49-F238E27FC236}">
                    <a16:creationId xmlns="" xmlns:a16="http://schemas.microsoft.com/office/drawing/2014/main" id="{2EF7AEDF-0FFD-4D52-ACD1-0AC236C26198}"/>
                  </a:ext>
                </a:extLst>
              </p:cNvPr>
              <p:cNvSpPr/>
              <p:nvPr/>
            </p:nvSpPr>
            <p:spPr>
              <a:xfrm>
                <a:off x="590460" y="1101594"/>
                <a:ext cx="4011599" cy="5311693"/>
              </a:xfrm>
              <a:custGeom>
                <a:avLst/>
                <a:gdLst>
                  <a:gd name="connsiteX0" fmla="*/ 427556 w 4011599"/>
                  <a:gd name="connsiteY0" fmla="*/ 0 h 5311693"/>
                  <a:gd name="connsiteX1" fmla="*/ 3584043 w 4011599"/>
                  <a:gd name="connsiteY1" fmla="*/ 0 h 5311693"/>
                  <a:gd name="connsiteX2" fmla="*/ 4011599 w 4011599"/>
                  <a:gd name="connsiteY2" fmla="*/ 427556 h 5311693"/>
                  <a:gd name="connsiteX3" fmla="*/ 4011599 w 4011599"/>
                  <a:gd name="connsiteY3" fmla="*/ 5311693 h 5311693"/>
                  <a:gd name="connsiteX4" fmla="*/ 0 w 4011599"/>
                  <a:gd name="connsiteY4" fmla="*/ 5311693 h 5311693"/>
                  <a:gd name="connsiteX5" fmla="*/ 0 w 4011599"/>
                  <a:gd name="connsiteY5" fmla="*/ 427556 h 5311693"/>
                  <a:gd name="connsiteX6" fmla="*/ 427556 w 4011599"/>
                  <a:gd name="connsiteY6" fmla="*/ 0 h 53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1599" h="5311693">
                    <a:moveTo>
                      <a:pt x="427556" y="0"/>
                    </a:moveTo>
                    <a:lnTo>
                      <a:pt x="3584043" y="0"/>
                    </a:lnTo>
                    <a:cubicBezTo>
                      <a:pt x="3820176" y="0"/>
                      <a:pt x="4011599" y="191423"/>
                      <a:pt x="4011599" y="427556"/>
                    </a:cubicBezTo>
                    <a:lnTo>
                      <a:pt x="4011599" y="5311693"/>
                    </a:lnTo>
                    <a:lnTo>
                      <a:pt x="0" y="5311693"/>
                    </a:lnTo>
                    <a:lnTo>
                      <a:pt x="0" y="427556"/>
                    </a:lnTo>
                    <a:cubicBezTo>
                      <a:pt x="0" y="191423"/>
                      <a:pt x="191423" y="0"/>
                      <a:pt x="427556" y="0"/>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7" name="Oval 26">
                <a:extLst>
                  <a:ext uri="{FF2B5EF4-FFF2-40B4-BE49-F238E27FC236}">
                    <a16:creationId xmlns="" xmlns:a16="http://schemas.microsoft.com/office/drawing/2014/main" id="{82862AC5-E6CC-4DDB-A4B1-6B53446624BE}"/>
                  </a:ext>
                </a:extLst>
              </p:cNvPr>
              <p:cNvSpPr/>
              <p:nvPr/>
            </p:nvSpPr>
            <p:spPr>
              <a:xfrm>
                <a:off x="2556180" y="12603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8" name="Group 27">
                <a:extLst>
                  <a:ext uri="{FF2B5EF4-FFF2-40B4-BE49-F238E27FC236}">
                    <a16:creationId xmlns="" xmlns:a16="http://schemas.microsoft.com/office/drawing/2014/main" id="{0AA8196F-2B96-47CC-8913-3445FD5B3CD7}"/>
                  </a:ext>
                </a:extLst>
              </p:cNvPr>
              <p:cNvGrpSpPr/>
              <p:nvPr userDrawn="1"/>
            </p:nvGrpSpPr>
            <p:grpSpPr>
              <a:xfrm>
                <a:off x="431998" y="1502450"/>
                <a:ext cx="4320000" cy="2805294"/>
                <a:chOff x="431998" y="1502450"/>
                <a:chExt cx="4320000" cy="2805294"/>
              </a:xfrm>
            </p:grpSpPr>
            <p:sp>
              <p:nvSpPr>
                <p:cNvPr id="30" name="Rounded Rectangle 17">
                  <a:extLst>
                    <a:ext uri="{FF2B5EF4-FFF2-40B4-BE49-F238E27FC236}">
                      <a16:creationId xmlns="" xmlns:a16="http://schemas.microsoft.com/office/drawing/2014/main" id="{16F82D76-C198-4F01-A370-DBB5CA81C4D9}"/>
                    </a:ext>
                  </a:extLst>
                </p:cNvPr>
                <p:cNvSpPr/>
                <p:nvPr/>
              </p:nvSpPr>
              <p:spPr>
                <a:xfrm rot="5400000">
                  <a:off x="4390311" y="3126176"/>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Rounded Rectangle 20">
                  <a:extLst>
                    <a:ext uri="{FF2B5EF4-FFF2-40B4-BE49-F238E27FC236}">
                      <a16:creationId xmlns="" xmlns:a16="http://schemas.microsoft.com/office/drawing/2014/main" id="{761A79FB-F224-428D-9223-14E2CC8E4FF0}"/>
                    </a:ext>
                  </a:extLst>
                </p:cNvPr>
                <p:cNvSpPr/>
                <p:nvPr/>
              </p:nvSpPr>
              <p:spPr>
                <a:xfrm rot="5400000">
                  <a:off x="152301" y="3909278"/>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Rounded Rectangle 3">
                  <a:extLst>
                    <a:ext uri="{FF2B5EF4-FFF2-40B4-BE49-F238E27FC236}">
                      <a16:creationId xmlns="" xmlns:a16="http://schemas.microsoft.com/office/drawing/2014/main" id="{E5E593CA-D4AE-4CC5-AD2E-852DBAFEDE83}"/>
                    </a:ext>
                  </a:extLst>
                </p:cNvPr>
                <p:cNvSpPr/>
                <p:nvPr/>
              </p:nvSpPr>
              <p:spPr>
                <a:xfrm rot="5400000">
                  <a:off x="296519" y="2238496"/>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3" name="Rounded Rectangle 4">
                  <a:extLst>
                    <a:ext uri="{FF2B5EF4-FFF2-40B4-BE49-F238E27FC236}">
                      <a16:creationId xmlns="" xmlns:a16="http://schemas.microsoft.com/office/drawing/2014/main" id="{02B027C0-341C-49F0-82ED-021E3C9EBEA0}"/>
                    </a:ext>
                  </a:extLst>
                </p:cNvPr>
                <p:cNvSpPr/>
                <p:nvPr/>
              </p:nvSpPr>
              <p:spPr>
                <a:xfrm rot="5400000">
                  <a:off x="176089" y="3113184"/>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4" name="Oval 33">
                  <a:extLst>
                    <a:ext uri="{FF2B5EF4-FFF2-40B4-BE49-F238E27FC236}">
                      <a16:creationId xmlns="" xmlns:a16="http://schemas.microsoft.com/office/drawing/2014/main" id="{B9D5BD63-D7E9-4734-B2C7-7402DE172AF5}"/>
                    </a:ext>
                  </a:extLst>
                </p:cNvPr>
                <p:cNvSpPr/>
                <p:nvPr/>
              </p:nvSpPr>
              <p:spPr>
                <a:xfrm>
                  <a:off x="1858304" y="1502450"/>
                  <a:ext cx="129096" cy="131691"/>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Rounded Rectangle 11">
                  <a:extLst>
                    <a:ext uri="{FF2B5EF4-FFF2-40B4-BE49-F238E27FC236}">
                      <a16:creationId xmlns="" xmlns:a16="http://schemas.microsoft.com/office/drawing/2014/main" id="{3A41EBF7-1E51-4558-8AED-0A25C5E76CF1}"/>
                    </a:ext>
                  </a:extLst>
                </p:cNvPr>
                <p:cNvSpPr/>
                <p:nvPr/>
              </p:nvSpPr>
              <p:spPr>
                <a:xfrm>
                  <a:off x="2239087" y="1537427"/>
                  <a:ext cx="714334" cy="56431"/>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9" name="Freeform: Shape 28">
                <a:extLst>
                  <a:ext uri="{FF2B5EF4-FFF2-40B4-BE49-F238E27FC236}">
                    <a16:creationId xmlns="" xmlns:a16="http://schemas.microsoft.com/office/drawing/2014/main" id="{179DBC48-AF81-4716-AFC9-4F50FBFDEEC1}"/>
                  </a:ext>
                </a:extLst>
              </p:cNvPr>
              <p:cNvSpPr/>
              <p:nvPr/>
            </p:nvSpPr>
            <p:spPr>
              <a:xfrm>
                <a:off x="720838" y="2036649"/>
                <a:ext cx="3750831" cy="4376638"/>
              </a:xfrm>
              <a:custGeom>
                <a:avLst/>
                <a:gdLst>
                  <a:gd name="connsiteX0" fmla="*/ 55362 w 3750831"/>
                  <a:gd name="connsiteY0" fmla="*/ 0 h 4376638"/>
                  <a:gd name="connsiteX1" fmla="*/ 3695469 w 3750831"/>
                  <a:gd name="connsiteY1" fmla="*/ 0 h 4376638"/>
                  <a:gd name="connsiteX2" fmla="*/ 3750831 w 3750831"/>
                  <a:gd name="connsiteY2" fmla="*/ 55362 h 4376638"/>
                  <a:gd name="connsiteX3" fmla="*/ 3750831 w 3750831"/>
                  <a:gd name="connsiteY3" fmla="*/ 4376638 h 4376638"/>
                  <a:gd name="connsiteX4" fmla="*/ 0 w 3750831"/>
                  <a:gd name="connsiteY4" fmla="*/ 4376638 h 4376638"/>
                  <a:gd name="connsiteX5" fmla="*/ 0 w 3750831"/>
                  <a:gd name="connsiteY5" fmla="*/ 55362 h 4376638"/>
                  <a:gd name="connsiteX6" fmla="*/ 55362 w 3750831"/>
                  <a:gd name="connsiteY6" fmla="*/ 0 h 437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831" h="4376638">
                    <a:moveTo>
                      <a:pt x="55362" y="0"/>
                    </a:moveTo>
                    <a:lnTo>
                      <a:pt x="3695469" y="0"/>
                    </a:lnTo>
                    <a:cubicBezTo>
                      <a:pt x="3726045" y="0"/>
                      <a:pt x="3750831" y="24786"/>
                      <a:pt x="3750831" y="55362"/>
                    </a:cubicBezTo>
                    <a:lnTo>
                      <a:pt x="3750831" y="4376638"/>
                    </a:lnTo>
                    <a:lnTo>
                      <a:pt x="0" y="4376638"/>
                    </a:lnTo>
                    <a:lnTo>
                      <a:pt x="0" y="55362"/>
                    </a:lnTo>
                    <a:cubicBezTo>
                      <a:pt x="0" y="24786"/>
                      <a:pt x="24786" y="0"/>
                      <a:pt x="55362" y="0"/>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17" name="Rectangle 16">
              <a:extLst>
                <a:ext uri="{FF2B5EF4-FFF2-40B4-BE49-F238E27FC236}">
                  <a16:creationId xmlns="" xmlns:a16="http://schemas.microsoft.com/office/drawing/2014/main" id="{1D75F686-1BEA-4758-9066-7B888D043DBC}"/>
                </a:ext>
              </a:extLst>
            </p:cNvPr>
            <p:cNvSpPr/>
            <p:nvPr userDrawn="1"/>
          </p:nvSpPr>
          <p:spPr>
            <a:xfrm>
              <a:off x="215900" y="4600575"/>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3" name="Title 2">
            <a:extLst>
              <a:ext uri="{FF2B5EF4-FFF2-40B4-BE49-F238E27FC236}">
                <a16:creationId xmlns="" xmlns:a16="http://schemas.microsoft.com/office/drawing/2014/main" id="{E384909D-29AF-460F-8877-D87C03EA780D}"/>
              </a:ext>
            </a:extLst>
          </p:cNvPr>
          <p:cNvSpPr>
            <a:spLocks noGrp="1"/>
          </p:cNvSpPr>
          <p:nvPr>
            <p:ph type="title"/>
          </p:nvPr>
        </p:nvSpPr>
        <p:spPr/>
        <p:txBody>
          <a:bodyPr/>
          <a:lstStyle/>
          <a:p>
            <a:r>
              <a:rPr lang="en-US"/>
              <a:t>Click to edit Master title style</a:t>
            </a:r>
            <a:endParaRPr lang="en-ZA"/>
          </a:p>
        </p:txBody>
      </p:sp>
      <p:sp>
        <p:nvSpPr>
          <p:cNvPr id="7" name="Date Placeholder 6">
            <a:extLst>
              <a:ext uri="{FF2B5EF4-FFF2-40B4-BE49-F238E27FC236}">
                <a16:creationId xmlns="" xmlns:a16="http://schemas.microsoft.com/office/drawing/2014/main" id="{10577236-9C61-4CDC-8858-93E7A56F8FB4}"/>
              </a:ext>
            </a:extLst>
          </p:cNvPr>
          <p:cNvSpPr>
            <a:spLocks noGrp="1"/>
          </p:cNvSpPr>
          <p:nvPr>
            <p:ph type="dt" sz="half" idx="10"/>
          </p:nvPr>
        </p:nvSpPr>
        <p:spPr/>
        <p:txBody>
          <a:bodyPr/>
          <a:lstStyle/>
          <a:p>
            <a:fld id="{5602038B-D0C1-4B85-B921-33411E4BA5BC}"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F2FE93C4-70F9-4281-8119-E128010C5F3C}"/>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7551A616-ED27-4879-9942-47F401DB12E6}"/>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23066791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OS Regular Middle (Zoomed Bottom)">
    <p:spTree>
      <p:nvGrpSpPr>
        <p:cNvPr id="1" name=""/>
        <p:cNvGrpSpPr/>
        <p:nvPr/>
      </p:nvGrpSpPr>
      <p:grpSpPr>
        <a:xfrm>
          <a:off x="0" y="0"/>
          <a:ext cx="0" cy="0"/>
          <a:chOff x="0" y="0"/>
          <a:chExt cx="0" cy="0"/>
        </a:xfrm>
      </p:grpSpPr>
      <p:grpSp>
        <p:nvGrpSpPr>
          <p:cNvPr id="21" name="Group 20">
            <a:extLst>
              <a:ext uri="{FF2B5EF4-FFF2-40B4-BE49-F238E27FC236}">
                <a16:creationId xmlns="" xmlns:a16="http://schemas.microsoft.com/office/drawing/2014/main" id="{CF26E0C3-C384-491D-9AEE-E25ED15D6C51}"/>
              </a:ext>
            </a:extLst>
          </p:cNvPr>
          <p:cNvGrpSpPr/>
          <p:nvPr userDrawn="1"/>
        </p:nvGrpSpPr>
        <p:grpSpPr>
          <a:xfrm>
            <a:off x="3983509" y="1008000"/>
            <a:ext cx="4224983" cy="5344106"/>
            <a:chOff x="483769" y="961748"/>
            <a:chExt cx="4224983" cy="5344106"/>
          </a:xfrm>
        </p:grpSpPr>
        <p:sp>
          <p:nvSpPr>
            <p:cNvPr id="23" name="Freeform: Shape 22">
              <a:extLst>
                <a:ext uri="{FF2B5EF4-FFF2-40B4-BE49-F238E27FC236}">
                  <a16:creationId xmlns="" xmlns:a16="http://schemas.microsoft.com/office/drawing/2014/main" id="{8839AE1B-9A4B-47A7-A11A-AF97BF1D6ADB}"/>
                </a:ext>
              </a:extLst>
            </p:cNvPr>
            <p:cNvSpPr/>
            <p:nvPr/>
          </p:nvSpPr>
          <p:spPr>
            <a:xfrm>
              <a:off x="483769" y="961748"/>
              <a:ext cx="4224983" cy="5344106"/>
            </a:xfrm>
            <a:custGeom>
              <a:avLst/>
              <a:gdLst>
                <a:gd name="connsiteX0" fmla="*/ 0 w 4224983"/>
                <a:gd name="connsiteY0" fmla="*/ 0 h 5344106"/>
                <a:gd name="connsiteX1" fmla="*/ 4224983 w 4224983"/>
                <a:gd name="connsiteY1" fmla="*/ 0 h 5344106"/>
                <a:gd name="connsiteX2" fmla="*/ 4224983 w 4224983"/>
                <a:gd name="connsiteY2" fmla="*/ 4796421 h 5344106"/>
                <a:gd name="connsiteX3" fmla="*/ 3677298 w 4224983"/>
                <a:gd name="connsiteY3" fmla="*/ 5344106 h 5344106"/>
                <a:gd name="connsiteX4" fmla="*/ 547685 w 4224983"/>
                <a:gd name="connsiteY4" fmla="*/ 5344106 h 5344106"/>
                <a:gd name="connsiteX5" fmla="*/ 0 w 4224983"/>
                <a:gd name="connsiteY5" fmla="*/ 4796421 h 534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983" h="5344106">
                  <a:moveTo>
                    <a:pt x="0" y="0"/>
                  </a:moveTo>
                  <a:lnTo>
                    <a:pt x="4224983" y="0"/>
                  </a:lnTo>
                  <a:lnTo>
                    <a:pt x="4224983" y="4796421"/>
                  </a:lnTo>
                  <a:cubicBezTo>
                    <a:pt x="4224983" y="5098899"/>
                    <a:pt x="3979776" y="5344106"/>
                    <a:pt x="3677298" y="5344106"/>
                  </a:cubicBezTo>
                  <a:lnTo>
                    <a:pt x="547685" y="5344106"/>
                  </a:lnTo>
                  <a:cubicBezTo>
                    <a:pt x="245207" y="5344106"/>
                    <a:pt x="0" y="5098899"/>
                    <a:pt x="0" y="4796421"/>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4" name="Freeform: Shape 23">
              <a:extLst>
                <a:ext uri="{FF2B5EF4-FFF2-40B4-BE49-F238E27FC236}">
                  <a16:creationId xmlns="" xmlns:a16="http://schemas.microsoft.com/office/drawing/2014/main" id="{7C1637DB-EE5D-4E40-B3C3-7ED5CD21200C}"/>
                </a:ext>
              </a:extLst>
            </p:cNvPr>
            <p:cNvSpPr/>
            <p:nvPr/>
          </p:nvSpPr>
          <p:spPr>
            <a:xfrm>
              <a:off x="590461" y="961748"/>
              <a:ext cx="4011599" cy="5244529"/>
            </a:xfrm>
            <a:custGeom>
              <a:avLst/>
              <a:gdLst>
                <a:gd name="connsiteX0" fmla="*/ 0 w 4011599"/>
                <a:gd name="connsiteY0" fmla="*/ 0 h 5244529"/>
                <a:gd name="connsiteX1" fmla="*/ 4011599 w 4011599"/>
                <a:gd name="connsiteY1" fmla="*/ 0 h 5244529"/>
                <a:gd name="connsiteX2" fmla="*/ 4011599 w 4011599"/>
                <a:gd name="connsiteY2" fmla="*/ 4816973 h 5244529"/>
                <a:gd name="connsiteX3" fmla="*/ 3584043 w 4011599"/>
                <a:gd name="connsiteY3" fmla="*/ 5244529 h 5244529"/>
                <a:gd name="connsiteX4" fmla="*/ 427556 w 4011599"/>
                <a:gd name="connsiteY4" fmla="*/ 5244529 h 5244529"/>
                <a:gd name="connsiteX5" fmla="*/ 0 w 4011599"/>
                <a:gd name="connsiteY5" fmla="*/ 4816973 h 524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1599" h="5244529">
                  <a:moveTo>
                    <a:pt x="0" y="0"/>
                  </a:moveTo>
                  <a:lnTo>
                    <a:pt x="4011599" y="0"/>
                  </a:lnTo>
                  <a:lnTo>
                    <a:pt x="4011599" y="4816973"/>
                  </a:lnTo>
                  <a:cubicBezTo>
                    <a:pt x="4011599" y="5053106"/>
                    <a:pt x="3820176" y="5244529"/>
                    <a:pt x="3584043" y="5244529"/>
                  </a:cubicBezTo>
                  <a:lnTo>
                    <a:pt x="427556" y="5244529"/>
                  </a:lnTo>
                  <a:cubicBezTo>
                    <a:pt x="191423" y="5244529"/>
                    <a:pt x="0" y="5053106"/>
                    <a:pt x="0" y="4816973"/>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5" name="Oval 24">
              <a:extLst>
                <a:ext uri="{FF2B5EF4-FFF2-40B4-BE49-F238E27FC236}">
                  <a16:creationId xmlns="" xmlns:a16="http://schemas.microsoft.com/office/drawing/2014/main" id="{B1FBA7DD-104E-4CB7-BD21-6F9BF3A3A940}"/>
                </a:ext>
              </a:extLst>
            </p:cNvPr>
            <p:cNvSpPr/>
            <p:nvPr/>
          </p:nvSpPr>
          <p:spPr>
            <a:xfrm rot="8100000">
              <a:off x="2251233" y="5412563"/>
              <a:ext cx="690057" cy="690059"/>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6" name="Freeform: Shape 25">
              <a:extLst>
                <a:ext uri="{FF2B5EF4-FFF2-40B4-BE49-F238E27FC236}">
                  <a16:creationId xmlns="" xmlns:a16="http://schemas.microsoft.com/office/drawing/2014/main" id="{F26BE8E8-EF47-4571-A9AE-30C17B11A084}"/>
                </a:ext>
              </a:extLst>
            </p:cNvPr>
            <p:cNvSpPr/>
            <p:nvPr/>
          </p:nvSpPr>
          <p:spPr>
            <a:xfrm>
              <a:off x="720839" y="961749"/>
              <a:ext cx="3750831" cy="4336905"/>
            </a:xfrm>
            <a:custGeom>
              <a:avLst/>
              <a:gdLst>
                <a:gd name="connsiteX0" fmla="*/ 0 w 3750831"/>
                <a:gd name="connsiteY0" fmla="*/ 0 h 4336905"/>
                <a:gd name="connsiteX1" fmla="*/ 3750831 w 3750831"/>
                <a:gd name="connsiteY1" fmla="*/ 0 h 4336905"/>
                <a:gd name="connsiteX2" fmla="*/ 3750831 w 3750831"/>
                <a:gd name="connsiteY2" fmla="*/ 4281543 h 4336905"/>
                <a:gd name="connsiteX3" fmla="*/ 3695469 w 3750831"/>
                <a:gd name="connsiteY3" fmla="*/ 4336905 h 4336905"/>
                <a:gd name="connsiteX4" fmla="*/ 55362 w 3750831"/>
                <a:gd name="connsiteY4" fmla="*/ 4336905 h 4336905"/>
                <a:gd name="connsiteX5" fmla="*/ 0 w 3750831"/>
                <a:gd name="connsiteY5" fmla="*/ 4281543 h 43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0831" h="4336905">
                  <a:moveTo>
                    <a:pt x="0" y="0"/>
                  </a:moveTo>
                  <a:lnTo>
                    <a:pt x="3750831" y="0"/>
                  </a:lnTo>
                  <a:lnTo>
                    <a:pt x="3750831" y="4281543"/>
                  </a:lnTo>
                  <a:cubicBezTo>
                    <a:pt x="3750831" y="4312119"/>
                    <a:pt x="3726045" y="4336905"/>
                    <a:pt x="3695469" y="4336905"/>
                  </a:cubicBezTo>
                  <a:lnTo>
                    <a:pt x="55362" y="4336905"/>
                  </a:lnTo>
                  <a:cubicBezTo>
                    <a:pt x="24786" y="4336905"/>
                    <a:pt x="0" y="4312119"/>
                    <a:pt x="0" y="4281543"/>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22" name="Rectangle 21">
            <a:extLst>
              <a:ext uri="{FF2B5EF4-FFF2-40B4-BE49-F238E27FC236}">
                <a16:creationId xmlns="" xmlns:a16="http://schemas.microsoft.com/office/drawing/2014/main" id="{4DEBA371-3F5B-497B-9E39-0824264B83C6}"/>
              </a:ext>
            </a:extLst>
          </p:cNvPr>
          <p:cNvSpPr/>
          <p:nvPr userDrawn="1"/>
        </p:nvSpPr>
        <p:spPr>
          <a:xfrm rot="10800000">
            <a:off x="3749146" y="972000"/>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itle 2">
            <a:extLst>
              <a:ext uri="{FF2B5EF4-FFF2-40B4-BE49-F238E27FC236}">
                <a16:creationId xmlns="" xmlns:a16="http://schemas.microsoft.com/office/drawing/2014/main" id="{FDF6DDD7-19C9-4ABB-9017-4307B0740100}"/>
              </a:ext>
            </a:extLst>
          </p:cNvPr>
          <p:cNvSpPr>
            <a:spLocks noGrp="1"/>
          </p:cNvSpPr>
          <p:nvPr>
            <p:ph type="title"/>
          </p:nvPr>
        </p:nvSpPr>
        <p:spPr/>
        <p:txBody>
          <a:bodyPr/>
          <a:lstStyle/>
          <a:p>
            <a:r>
              <a:rPr lang="en-US"/>
              <a:t>Click to edit Master title style</a:t>
            </a:r>
            <a:endParaRPr lang="en-ZA"/>
          </a:p>
        </p:txBody>
      </p:sp>
      <p:sp>
        <p:nvSpPr>
          <p:cNvPr id="7" name="Date Placeholder 6">
            <a:extLst>
              <a:ext uri="{FF2B5EF4-FFF2-40B4-BE49-F238E27FC236}">
                <a16:creationId xmlns="" xmlns:a16="http://schemas.microsoft.com/office/drawing/2014/main" id="{8424BD07-A2DB-42B5-A84F-42B638A17432}"/>
              </a:ext>
            </a:extLst>
          </p:cNvPr>
          <p:cNvSpPr>
            <a:spLocks noGrp="1"/>
          </p:cNvSpPr>
          <p:nvPr>
            <p:ph type="dt" sz="half" idx="10"/>
          </p:nvPr>
        </p:nvSpPr>
        <p:spPr/>
        <p:txBody>
          <a:bodyPr/>
          <a:lstStyle/>
          <a:p>
            <a:fld id="{B2D4EA57-7228-438F-AA15-905651D6B975}"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97652633-1F78-4F92-B8B9-3555B56BB85E}"/>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EAEBA8FC-8A61-4CD9-A66B-375F405CEBE0}"/>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40856570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OS Regular Middle (Zoomed MIddle)">
    <p:spTree>
      <p:nvGrpSpPr>
        <p:cNvPr id="1" name=""/>
        <p:cNvGrpSpPr/>
        <p:nvPr/>
      </p:nvGrpSpPr>
      <p:grpSpPr>
        <a:xfrm>
          <a:off x="0" y="0"/>
          <a:ext cx="0" cy="0"/>
          <a:chOff x="0" y="0"/>
          <a:chExt cx="0" cy="0"/>
        </a:xfrm>
      </p:grpSpPr>
      <p:grpSp>
        <p:nvGrpSpPr>
          <p:cNvPr id="15" name="Group 14">
            <a:extLst>
              <a:ext uri="{FF2B5EF4-FFF2-40B4-BE49-F238E27FC236}">
                <a16:creationId xmlns="" xmlns:a16="http://schemas.microsoft.com/office/drawing/2014/main" id="{973B6820-48CD-465A-A2CF-FC0E7C4D445A}"/>
              </a:ext>
            </a:extLst>
          </p:cNvPr>
          <p:cNvGrpSpPr/>
          <p:nvPr userDrawn="1"/>
        </p:nvGrpSpPr>
        <p:grpSpPr>
          <a:xfrm>
            <a:off x="3936000" y="-52659"/>
            <a:ext cx="4320000" cy="6928614"/>
            <a:chOff x="432000" y="-52659"/>
            <a:chExt cx="4320000" cy="6928614"/>
          </a:xfrm>
        </p:grpSpPr>
        <p:sp>
          <p:nvSpPr>
            <p:cNvPr id="16" name="Rounded Rectangle 17">
              <a:extLst>
                <a:ext uri="{FF2B5EF4-FFF2-40B4-BE49-F238E27FC236}">
                  <a16:creationId xmlns="" xmlns:a16="http://schemas.microsoft.com/office/drawing/2014/main" id="{EFF1F929-4AD0-4422-99E8-83A1D34CCAF0}"/>
                </a:ext>
              </a:extLst>
            </p:cNvPr>
            <p:cNvSpPr/>
            <p:nvPr userDrawn="1"/>
          </p:nvSpPr>
          <p:spPr>
            <a:xfrm rot="5400000">
              <a:off x="4390313" y="1214375"/>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Rounded Rectangle 20">
              <a:extLst>
                <a:ext uri="{FF2B5EF4-FFF2-40B4-BE49-F238E27FC236}">
                  <a16:creationId xmlns="" xmlns:a16="http://schemas.microsoft.com/office/drawing/2014/main" id="{20EBA393-D84E-4B63-BDCA-8D81950C00BE}"/>
                </a:ext>
              </a:extLst>
            </p:cNvPr>
            <p:cNvSpPr/>
            <p:nvPr userDrawn="1"/>
          </p:nvSpPr>
          <p:spPr>
            <a:xfrm rot="5400000">
              <a:off x="152303" y="1997477"/>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Rounded Rectangle 3">
              <a:extLst>
                <a:ext uri="{FF2B5EF4-FFF2-40B4-BE49-F238E27FC236}">
                  <a16:creationId xmlns="" xmlns:a16="http://schemas.microsoft.com/office/drawing/2014/main" id="{5AB01FAC-D5E7-4032-BAB4-1F663E15D853}"/>
                </a:ext>
              </a:extLst>
            </p:cNvPr>
            <p:cNvSpPr/>
            <p:nvPr userDrawn="1"/>
          </p:nvSpPr>
          <p:spPr>
            <a:xfrm rot="5400000">
              <a:off x="296521" y="326695"/>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9" name="Rounded Rectangle 4">
              <a:extLst>
                <a:ext uri="{FF2B5EF4-FFF2-40B4-BE49-F238E27FC236}">
                  <a16:creationId xmlns="" xmlns:a16="http://schemas.microsoft.com/office/drawing/2014/main" id="{57677C59-5DC7-4FA2-97FF-2F1604809A06}"/>
                </a:ext>
              </a:extLst>
            </p:cNvPr>
            <p:cNvSpPr/>
            <p:nvPr userDrawn="1"/>
          </p:nvSpPr>
          <p:spPr>
            <a:xfrm rot="5400000">
              <a:off x="176091" y="1201383"/>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Freeform: Shape 26">
              <a:extLst>
                <a:ext uri="{FF2B5EF4-FFF2-40B4-BE49-F238E27FC236}">
                  <a16:creationId xmlns="" xmlns:a16="http://schemas.microsoft.com/office/drawing/2014/main" id="{0480F77D-C084-4362-BB81-F4C122CD488E}"/>
                </a:ext>
              </a:extLst>
            </p:cNvPr>
            <p:cNvSpPr/>
            <p:nvPr userDrawn="1"/>
          </p:nvSpPr>
          <p:spPr>
            <a:xfrm>
              <a:off x="483770" y="-52659"/>
              <a:ext cx="4224983" cy="6928614"/>
            </a:xfrm>
            <a:custGeom>
              <a:avLst/>
              <a:gdLst>
                <a:gd name="connsiteX0" fmla="*/ 0 w 4224983"/>
                <a:gd name="connsiteY0" fmla="*/ 0 h 6928614"/>
                <a:gd name="connsiteX1" fmla="*/ 4224983 w 4224983"/>
                <a:gd name="connsiteY1" fmla="*/ 0 h 6928614"/>
                <a:gd name="connsiteX2" fmla="*/ 4224983 w 4224983"/>
                <a:gd name="connsiteY2" fmla="*/ 6928614 h 6928614"/>
                <a:gd name="connsiteX3" fmla="*/ 0 w 4224983"/>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224983" h="6928614">
                  <a:moveTo>
                    <a:pt x="0" y="0"/>
                  </a:moveTo>
                  <a:lnTo>
                    <a:pt x="4224983" y="0"/>
                  </a:lnTo>
                  <a:lnTo>
                    <a:pt x="4224983" y="6928614"/>
                  </a:lnTo>
                  <a:lnTo>
                    <a:pt x="0" y="6928614"/>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8" name="Freeform: Shape 27">
              <a:extLst>
                <a:ext uri="{FF2B5EF4-FFF2-40B4-BE49-F238E27FC236}">
                  <a16:creationId xmlns="" xmlns:a16="http://schemas.microsoft.com/office/drawing/2014/main" id="{D901BA30-D1AC-4E1E-9013-242EF1472D0F}"/>
                </a:ext>
              </a:extLst>
            </p:cNvPr>
            <p:cNvSpPr/>
            <p:nvPr userDrawn="1"/>
          </p:nvSpPr>
          <p:spPr>
            <a:xfrm>
              <a:off x="590462" y="-52659"/>
              <a:ext cx="4011599" cy="6928614"/>
            </a:xfrm>
            <a:custGeom>
              <a:avLst/>
              <a:gdLst>
                <a:gd name="connsiteX0" fmla="*/ 0 w 4011599"/>
                <a:gd name="connsiteY0" fmla="*/ 0 h 6928614"/>
                <a:gd name="connsiteX1" fmla="*/ 4011599 w 4011599"/>
                <a:gd name="connsiteY1" fmla="*/ 0 h 6928614"/>
                <a:gd name="connsiteX2" fmla="*/ 4011599 w 4011599"/>
                <a:gd name="connsiteY2" fmla="*/ 6928614 h 6928614"/>
                <a:gd name="connsiteX3" fmla="*/ 0 w 4011599"/>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011599" h="6928614">
                  <a:moveTo>
                    <a:pt x="0" y="0"/>
                  </a:moveTo>
                  <a:lnTo>
                    <a:pt x="4011599" y="0"/>
                  </a:lnTo>
                  <a:lnTo>
                    <a:pt x="4011599" y="6928614"/>
                  </a:lnTo>
                  <a:lnTo>
                    <a:pt x="0" y="692861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9" name="Rectangle: Rounded Corners 28">
              <a:extLst>
                <a:ext uri="{FF2B5EF4-FFF2-40B4-BE49-F238E27FC236}">
                  <a16:creationId xmlns="" xmlns:a16="http://schemas.microsoft.com/office/drawing/2014/main" id="{82C0314B-6F9E-424E-A9E8-FC2D2FD88294}"/>
                </a:ext>
              </a:extLst>
            </p:cNvPr>
            <p:cNvSpPr/>
            <p:nvPr/>
          </p:nvSpPr>
          <p:spPr>
            <a:xfrm>
              <a:off x="720840" y="114686"/>
              <a:ext cx="3750831" cy="6628628"/>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Title 2">
            <a:extLst>
              <a:ext uri="{FF2B5EF4-FFF2-40B4-BE49-F238E27FC236}">
                <a16:creationId xmlns="" xmlns:a16="http://schemas.microsoft.com/office/drawing/2014/main" id="{8CCBE51E-D1D3-4657-9BD5-725414A8E1A8}"/>
              </a:ext>
            </a:extLst>
          </p:cNvPr>
          <p:cNvSpPr>
            <a:spLocks noGrp="1"/>
          </p:cNvSpPr>
          <p:nvPr>
            <p:ph type="title"/>
          </p:nvPr>
        </p:nvSpPr>
        <p:spPr>
          <a:xfrm>
            <a:off x="431999" y="432000"/>
            <a:ext cx="3276402" cy="720000"/>
          </a:xfrm>
        </p:spPr>
        <p:txBody>
          <a:bodyPr/>
          <a:lstStyle/>
          <a:p>
            <a:r>
              <a:rPr lang="en-US"/>
              <a:t>Click to edit Master title style</a:t>
            </a:r>
            <a:endParaRPr lang="en-ZA"/>
          </a:p>
        </p:txBody>
      </p:sp>
      <p:sp>
        <p:nvSpPr>
          <p:cNvPr id="7" name="Date Placeholder 6">
            <a:extLst>
              <a:ext uri="{FF2B5EF4-FFF2-40B4-BE49-F238E27FC236}">
                <a16:creationId xmlns="" xmlns:a16="http://schemas.microsoft.com/office/drawing/2014/main" id="{CDD80FFD-3AD1-4CFD-9FFA-9F358F37786F}"/>
              </a:ext>
            </a:extLst>
          </p:cNvPr>
          <p:cNvSpPr>
            <a:spLocks noGrp="1"/>
          </p:cNvSpPr>
          <p:nvPr>
            <p:ph type="dt" sz="half" idx="10"/>
          </p:nvPr>
        </p:nvSpPr>
        <p:spPr/>
        <p:txBody>
          <a:bodyPr/>
          <a:lstStyle/>
          <a:p>
            <a:fld id="{FB6C335A-A4AD-4C7D-B0E9-57D2ED863C80}" type="datetime2">
              <a:rPr lang="en-US" smtClean="0"/>
              <a:t>Friday, October 12, 2018</a:t>
            </a:fld>
            <a:endParaRPr lang="en-ZA" dirty="0"/>
          </a:p>
        </p:txBody>
      </p:sp>
      <p:sp>
        <p:nvSpPr>
          <p:cNvPr id="8" name="Footer Placeholder 7">
            <a:extLst>
              <a:ext uri="{FF2B5EF4-FFF2-40B4-BE49-F238E27FC236}">
                <a16:creationId xmlns="" xmlns:a16="http://schemas.microsoft.com/office/drawing/2014/main" id="{49C7B2AE-CA7D-49C8-AF50-342FA1DB024E}"/>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 xmlns:a16="http://schemas.microsoft.com/office/drawing/2014/main" id="{29D4C973-B599-4305-9ABF-1166B4603FF9}"/>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420899936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OS Regular Right">
    <p:spTree>
      <p:nvGrpSpPr>
        <p:cNvPr id="1" name=""/>
        <p:cNvGrpSpPr/>
        <p:nvPr/>
      </p:nvGrpSpPr>
      <p:grpSpPr>
        <a:xfrm>
          <a:off x="0" y="0"/>
          <a:ext cx="0" cy="0"/>
          <a:chOff x="0" y="0"/>
          <a:chExt cx="0" cy="0"/>
        </a:xfrm>
      </p:grpSpPr>
      <p:grpSp>
        <p:nvGrpSpPr>
          <p:cNvPr id="49" name="Group 48">
            <a:extLst>
              <a:ext uri="{FF2B5EF4-FFF2-40B4-BE49-F238E27FC236}">
                <a16:creationId xmlns="" xmlns:a16="http://schemas.microsoft.com/office/drawing/2014/main" id="{946361DC-B61C-47EF-9DED-F331A1D157C8}"/>
              </a:ext>
            </a:extLst>
          </p:cNvPr>
          <p:cNvGrpSpPr>
            <a:grpSpLocks noChangeAspect="1"/>
          </p:cNvGrpSpPr>
          <p:nvPr userDrawn="1"/>
        </p:nvGrpSpPr>
        <p:grpSpPr>
          <a:xfrm>
            <a:off x="9143997" y="1009125"/>
            <a:ext cx="2628000" cy="5270207"/>
            <a:chOff x="4582260" y="530932"/>
            <a:chExt cx="2785005" cy="5585066"/>
          </a:xfrm>
        </p:grpSpPr>
        <p:sp>
          <p:nvSpPr>
            <p:cNvPr id="50" name="Rounded Rectangle 17">
              <a:extLst>
                <a:ext uri="{FF2B5EF4-FFF2-40B4-BE49-F238E27FC236}">
                  <a16:creationId xmlns="" xmlns:a16="http://schemas.microsoft.com/office/drawing/2014/main" id="{67CF4262-C07A-4E43-8F7E-3727E79DECF4}"/>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Rounded Rectangle 20">
              <a:extLst>
                <a:ext uri="{FF2B5EF4-FFF2-40B4-BE49-F238E27FC236}">
                  <a16:creationId xmlns="" xmlns:a16="http://schemas.microsoft.com/office/drawing/2014/main" id="{5965DC0D-730C-4E11-887C-2158459FE47B}"/>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Rounded Rectangle 3">
              <a:extLst>
                <a:ext uri="{FF2B5EF4-FFF2-40B4-BE49-F238E27FC236}">
                  <a16:creationId xmlns="" xmlns:a16="http://schemas.microsoft.com/office/drawing/2014/main" id="{ACD64708-8BB6-49E4-911D-699845305EA0}"/>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Rounded Rectangle 4">
              <a:extLst>
                <a:ext uri="{FF2B5EF4-FFF2-40B4-BE49-F238E27FC236}">
                  <a16:creationId xmlns="" xmlns:a16="http://schemas.microsoft.com/office/drawing/2014/main" id="{F9E79CB8-A73C-4335-BF20-095D2751C27E}"/>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14">
              <a:extLst>
                <a:ext uri="{FF2B5EF4-FFF2-40B4-BE49-F238E27FC236}">
                  <a16:creationId xmlns="" xmlns:a16="http://schemas.microsoft.com/office/drawing/2014/main" id="{D33ACB21-A851-44DF-B1DD-068608DD0BDA}"/>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15">
              <a:extLst>
                <a:ext uri="{FF2B5EF4-FFF2-40B4-BE49-F238E27FC236}">
                  <a16:creationId xmlns="" xmlns:a16="http://schemas.microsoft.com/office/drawing/2014/main" id="{2AF44B6B-C379-494D-A560-394CAC745848}"/>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Oval 55">
              <a:extLst>
                <a:ext uri="{FF2B5EF4-FFF2-40B4-BE49-F238E27FC236}">
                  <a16:creationId xmlns="" xmlns:a16="http://schemas.microsoft.com/office/drawing/2014/main" id="{7AFF5EB6-1E06-4450-A8F3-EF858C9F65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 xmlns:a16="http://schemas.microsoft.com/office/drawing/2014/main" id="{2481334D-66FB-4D71-A778-4764FA03C49E}"/>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ounded Rectangle 11">
              <a:extLst>
                <a:ext uri="{FF2B5EF4-FFF2-40B4-BE49-F238E27FC236}">
                  <a16:creationId xmlns="" xmlns:a16="http://schemas.microsoft.com/office/drawing/2014/main" id="{6C4A8495-0C2D-443F-BD29-73AC1992DA5E}"/>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 xmlns:a16="http://schemas.microsoft.com/office/drawing/2014/main" id="{25AD5138-DB42-4444-97D1-6B6B15C6216B}"/>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0" name="Rectangle: Rounded Corners 59">
              <a:extLst>
                <a:ext uri="{FF2B5EF4-FFF2-40B4-BE49-F238E27FC236}">
                  <a16:creationId xmlns="" xmlns:a16="http://schemas.microsoft.com/office/drawing/2014/main" id="{0C634C90-2640-4ACE-A54D-98C5C153E46C}"/>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Date Placeholder 2">
            <a:extLst>
              <a:ext uri="{FF2B5EF4-FFF2-40B4-BE49-F238E27FC236}">
                <a16:creationId xmlns="" xmlns:a16="http://schemas.microsoft.com/office/drawing/2014/main" id="{CA880EE7-199D-410F-A55B-070C00A2577F}"/>
              </a:ext>
            </a:extLst>
          </p:cNvPr>
          <p:cNvSpPr>
            <a:spLocks noGrp="1"/>
          </p:cNvSpPr>
          <p:nvPr>
            <p:ph type="dt" sz="half" idx="10"/>
          </p:nvPr>
        </p:nvSpPr>
        <p:spPr/>
        <p:txBody>
          <a:bodyPr/>
          <a:lstStyle/>
          <a:p>
            <a:fld id="{F9406D0C-22A1-4F8A-BF0B-5E417C861803}" type="datetime2">
              <a:rPr lang="en-US" smtClean="0"/>
              <a:t>Friday, October 12, 2018</a:t>
            </a:fld>
            <a:endParaRPr lang="en-ZA" dirty="0"/>
          </a:p>
        </p:txBody>
      </p:sp>
      <p:sp>
        <p:nvSpPr>
          <p:cNvPr id="7" name="Footer Placeholder 6">
            <a:extLst>
              <a:ext uri="{FF2B5EF4-FFF2-40B4-BE49-F238E27FC236}">
                <a16:creationId xmlns="" xmlns:a16="http://schemas.microsoft.com/office/drawing/2014/main" id="{840FD8AF-E6FB-4EEE-9859-58240EB2A430}"/>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 xmlns:a16="http://schemas.microsoft.com/office/drawing/2014/main" id="{7BB87430-4066-48A8-86DD-60FED1485794}"/>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 xmlns:a16="http://schemas.microsoft.com/office/drawing/2014/main" id="{A2EB1FB1-CC09-4C90-9983-6D4E421F048F}"/>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Tree>
    <p:extLst>
      <p:ext uri="{BB962C8B-B14F-4D97-AF65-F5344CB8AC3E}">
        <p14:creationId xmlns:p14="http://schemas.microsoft.com/office/powerpoint/2010/main" val="558303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Left White">
    <p:bg>
      <p:bgPr>
        <a:solidFill>
          <a:srgbClr val="F1F3F4"/>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74625" y="1476375"/>
            <a:ext cx="2880000" cy="3583125"/>
          </a:xfrm>
          <a:ln w="3175">
            <a:solidFill>
              <a:schemeClr val="bg1">
                <a:lumMod val="75000"/>
              </a:schemeClr>
            </a:solidFill>
          </a:ln>
        </p:spPr>
        <p:txBody>
          <a:bodyPr lIns="288000" tIns="288000" rIns="288000" bIns="828000" anchor="b">
            <a:normAutofit/>
          </a:bodyPr>
          <a:lstStyle>
            <a:lvl1pPr algn="l">
              <a:lnSpc>
                <a:spcPct val="100000"/>
              </a:lnSpc>
              <a:defRPr sz="2400" b="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1274625" y="4362451"/>
            <a:ext cx="2880000" cy="697049"/>
          </a:xfrm>
        </p:spPr>
        <p:txBody>
          <a:bodyPr lIns="288000" tIns="0" rIns="288000">
            <a:normAutofit/>
          </a:bodyPr>
          <a:lstStyle>
            <a:lvl1pPr marL="0" indent="0" algn="l">
              <a:buNone/>
              <a:defRPr sz="1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52AC5BC-EE55-4CFB-8D89-A26C360A75A4}" type="datetime2">
              <a:rPr lang="en-US" smtClean="0"/>
              <a:t>Friday, October 12,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 xmlns:a16="http://schemas.microsoft.com/office/drawing/2014/main" id="{06627487-F2F5-46E9-B388-366DC61E3172}"/>
              </a:ext>
            </a:extLst>
          </p:cNvPr>
          <p:cNvSpPr/>
          <p:nvPr userDrawn="1"/>
        </p:nvSpPr>
        <p:spPr>
          <a:xfrm>
            <a:off x="1130625" y="13323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 xmlns:a16="http://schemas.microsoft.com/office/drawing/2014/main" id="{F101AB0A-7301-46DF-868E-E52C895B62BC}"/>
              </a:ext>
            </a:extLst>
          </p:cNvPr>
          <p:cNvSpPr/>
          <p:nvPr userDrawn="1"/>
        </p:nvSpPr>
        <p:spPr>
          <a:xfrm>
            <a:off x="4154625" y="5059500"/>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 name="Rectangle 10">
            <a:extLst>
              <a:ext uri="{FF2B5EF4-FFF2-40B4-BE49-F238E27FC236}">
                <a16:creationId xmlns="" xmlns:a16="http://schemas.microsoft.com/office/drawing/2014/main" id="{F683999E-40B5-4CB2-B369-FCD07E268762}"/>
              </a:ext>
            </a:extLst>
          </p:cNvPr>
          <p:cNvSpPr/>
          <p:nvPr userDrawn="1"/>
        </p:nvSpPr>
        <p:spPr>
          <a:xfrm>
            <a:off x="3325428" y="1394735"/>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225276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Botttom White">
    <p:bg>
      <p:bgPr>
        <a:solidFill>
          <a:srgbClr val="F1F3F4"/>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847113" y="3152775"/>
            <a:ext cx="6497775" cy="1906725"/>
          </a:xfrm>
          <a:ln w="3175">
            <a:solidFill>
              <a:schemeClr val="bg1">
                <a:lumMod val="75000"/>
              </a:schemeClr>
            </a:solidFill>
          </a:ln>
        </p:spPr>
        <p:txBody>
          <a:bodyPr lIns="288000" tIns="288000" rIns="288000" bIns="828000" anchor="b">
            <a:normAutofit/>
          </a:bodyPr>
          <a:lstStyle>
            <a:lvl1pPr algn="l">
              <a:lnSpc>
                <a:spcPct val="100000"/>
              </a:lnSpc>
              <a:defRPr sz="2400" b="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2847111" y="4362451"/>
            <a:ext cx="6497775" cy="697049"/>
          </a:xfrm>
        </p:spPr>
        <p:txBody>
          <a:bodyPr lIns="288000" tIns="0" rIns="288000">
            <a:normAutofit/>
          </a:bodyPr>
          <a:lstStyle>
            <a:lvl1pPr marL="0" indent="0" algn="l">
              <a:buNone/>
              <a:defRPr sz="1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FB186351-CDDE-44C2-99D7-57BBE3621910}" type="datetime2">
              <a:rPr lang="en-US" smtClean="0"/>
              <a:t>Friday, October 12,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 xmlns:a16="http://schemas.microsoft.com/office/drawing/2014/main" id="{06627487-F2F5-46E9-B388-366DC61E3172}"/>
              </a:ext>
            </a:extLst>
          </p:cNvPr>
          <p:cNvSpPr/>
          <p:nvPr userDrawn="1"/>
        </p:nvSpPr>
        <p:spPr>
          <a:xfrm>
            <a:off x="2703111" y="30087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 xmlns:a16="http://schemas.microsoft.com/office/drawing/2014/main" id="{F101AB0A-7301-46DF-868E-E52C895B62BC}"/>
              </a:ext>
            </a:extLst>
          </p:cNvPr>
          <p:cNvSpPr/>
          <p:nvPr userDrawn="1"/>
        </p:nvSpPr>
        <p:spPr>
          <a:xfrm>
            <a:off x="2847111" y="2864362"/>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Rectangle 9">
            <a:extLst>
              <a:ext uri="{FF2B5EF4-FFF2-40B4-BE49-F238E27FC236}">
                <a16:creationId xmlns="" xmlns:a16="http://schemas.microsoft.com/office/drawing/2014/main" id="{11127238-2050-4413-A22C-0B705416FA9B}"/>
              </a:ext>
            </a:extLst>
          </p:cNvPr>
          <p:cNvSpPr/>
          <p:nvPr userDrawn="1"/>
        </p:nvSpPr>
        <p:spPr>
          <a:xfrm>
            <a:off x="7455694" y="3076186"/>
            <a:ext cx="1889194"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582282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Right White">
    <p:bg>
      <p:bgPr>
        <a:solidFill>
          <a:srgbClr val="F1F3F4"/>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920000" y="1476375"/>
            <a:ext cx="2880000" cy="3583125"/>
          </a:xfrm>
          <a:ln w="3175">
            <a:solidFill>
              <a:schemeClr val="bg1">
                <a:lumMod val="75000"/>
              </a:schemeClr>
            </a:solidFill>
          </a:ln>
        </p:spPr>
        <p:txBody>
          <a:bodyPr lIns="288000" tIns="288000" rIns="288000" bIns="828000" anchor="b">
            <a:normAutofit/>
          </a:bodyPr>
          <a:lstStyle>
            <a:lvl1pPr algn="l">
              <a:lnSpc>
                <a:spcPct val="100000"/>
              </a:lnSpc>
              <a:defRPr sz="2400" b="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7920000" y="4362451"/>
            <a:ext cx="2880000" cy="697049"/>
          </a:xfrm>
        </p:spPr>
        <p:txBody>
          <a:bodyPr lIns="288000" tIns="0" rIns="288000">
            <a:normAutofit/>
          </a:bodyPr>
          <a:lstStyle>
            <a:lvl1pPr marL="0" indent="0" algn="l">
              <a:buNone/>
              <a:defRPr sz="1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6BC75195-229B-489B-9467-253F8438E75C}" type="datetime2">
              <a:rPr lang="en-US" smtClean="0"/>
              <a:t>Friday, October 12,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 xmlns:a16="http://schemas.microsoft.com/office/drawing/2014/main" id="{06627487-F2F5-46E9-B388-366DC61E3172}"/>
              </a:ext>
            </a:extLst>
          </p:cNvPr>
          <p:cNvSpPr/>
          <p:nvPr userDrawn="1"/>
        </p:nvSpPr>
        <p:spPr>
          <a:xfrm>
            <a:off x="7776000" y="13323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 xmlns:a16="http://schemas.microsoft.com/office/drawing/2014/main" id="{F101AB0A-7301-46DF-868E-E52C895B62BC}"/>
              </a:ext>
            </a:extLst>
          </p:cNvPr>
          <p:cNvSpPr/>
          <p:nvPr userDrawn="1"/>
        </p:nvSpPr>
        <p:spPr>
          <a:xfrm>
            <a:off x="10800000" y="5059500"/>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 name="Rectangle 10">
            <a:extLst>
              <a:ext uri="{FF2B5EF4-FFF2-40B4-BE49-F238E27FC236}">
                <a16:creationId xmlns="" xmlns:a16="http://schemas.microsoft.com/office/drawing/2014/main" id="{63AAC9CE-7271-49FF-8973-B674A16E7082}"/>
              </a:ext>
            </a:extLst>
          </p:cNvPr>
          <p:cNvSpPr/>
          <p:nvPr userDrawn="1"/>
        </p:nvSpPr>
        <p:spPr>
          <a:xfrm>
            <a:off x="9962639" y="1394735"/>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108648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Content &amp; Blurb +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3" name="Content Placeholder 2"/>
          <p:cNvSpPr>
            <a:spLocks noGrp="1"/>
          </p:cNvSpPr>
          <p:nvPr>
            <p:ph idx="1"/>
          </p:nvPr>
        </p:nvSpPr>
        <p:spPr>
          <a:xfrm>
            <a:off x="431998" y="1512524"/>
            <a:ext cx="11340000" cy="442747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52BCED4-1C98-4218-857B-B20B9B4A67AC}" type="datetime2">
              <a:rPr lang="en-US" smtClean="0"/>
              <a:t>Friday, October 12,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10" name="Text Placeholder 8">
            <a:extLst>
              <a:ext uri="{FF2B5EF4-FFF2-40B4-BE49-F238E27FC236}">
                <a16:creationId xmlns="" xmlns:a16="http://schemas.microsoft.com/office/drawing/2014/main" id="{769C0DD5-F888-4426-82CD-69B3B4F7CCC2}"/>
              </a:ext>
            </a:extLst>
          </p:cNvPr>
          <p:cNvSpPr>
            <a:spLocks noGrp="1"/>
          </p:cNvSpPr>
          <p:nvPr>
            <p:ph type="body" sz="quarter" idx="13" hasCustomPrompt="1"/>
          </p:nvPr>
        </p:nvSpPr>
        <p:spPr>
          <a:xfrm>
            <a:off x="431997" y="6067986"/>
            <a:ext cx="11340000" cy="325541"/>
          </a:xfrm>
        </p:spPr>
        <p:txBody>
          <a:bodyPr anchor="t">
            <a:normAutofit/>
          </a:bodyPr>
          <a:lstStyle>
            <a:lvl1pPr marL="0" indent="0" algn="l">
              <a:buNone/>
              <a:defRPr sz="800" spc="0">
                <a:solidFill>
                  <a:schemeClr val="bg2">
                    <a:lumMod val="75000"/>
                  </a:schemeClr>
                </a:solidFill>
              </a:defRPr>
            </a:lvl1pPr>
          </a:lstStyle>
          <a:p>
            <a:pPr lvl="0"/>
            <a:r>
              <a:rPr lang="en-US" dirty="0"/>
              <a:t>Reference, link or annotation to information</a:t>
            </a:r>
            <a:endParaRPr lang="en-ZA" dirty="0"/>
          </a:p>
        </p:txBody>
      </p:sp>
      <p:sp>
        <p:nvSpPr>
          <p:cNvPr id="9" name="Text Placeholder 8">
            <a:extLst>
              <a:ext uri="{FF2B5EF4-FFF2-40B4-BE49-F238E27FC236}">
                <a16:creationId xmlns="" xmlns:a16="http://schemas.microsoft.com/office/drawing/2014/main" id="{C435B061-991E-4F1E-AA39-27DA48831808}"/>
              </a:ext>
            </a:extLst>
          </p:cNvPr>
          <p:cNvSpPr>
            <a:spLocks noGrp="1"/>
          </p:cNvSpPr>
          <p:nvPr>
            <p:ph type="body" sz="quarter" idx="14" hasCustomPrompt="1"/>
          </p:nvPr>
        </p:nvSpPr>
        <p:spPr>
          <a:xfrm>
            <a:off x="432000" y="1152525"/>
            <a:ext cx="11340000" cy="360000"/>
          </a:xfrm>
        </p:spPr>
        <p:txBody>
          <a:bodyPr/>
          <a:lstStyle>
            <a:lvl1pPr marL="0" indent="0">
              <a:buNone/>
              <a:defRPr b="1">
                <a:solidFill>
                  <a:schemeClr val="accent1"/>
                </a:solidFill>
                <a:latin typeface="+mj-lt"/>
              </a:defRPr>
            </a:lvl1pPr>
          </a:lstStyle>
          <a:p>
            <a:pPr lvl="0"/>
            <a:r>
              <a:rPr lang="en-US" dirty="0"/>
              <a:t>Sub header or blurb content</a:t>
            </a:r>
            <a:endParaRPr lang="en-ZA" dirty="0"/>
          </a:p>
        </p:txBody>
      </p:sp>
      <p:sp>
        <p:nvSpPr>
          <p:cNvPr id="11" name="*">
            <a:extLst>
              <a:ext uri="{FF2B5EF4-FFF2-40B4-BE49-F238E27FC236}">
                <a16:creationId xmlns="" xmlns:a16="http://schemas.microsoft.com/office/drawing/2014/main" id="{82C45C65-2566-455D-B8C9-41FD63211B04}"/>
              </a:ext>
            </a:extLst>
          </p:cNvPr>
          <p:cNvSpPr txBox="1"/>
          <p:nvPr userDrawn="1"/>
        </p:nvSpPr>
        <p:spPr>
          <a:xfrm>
            <a:off x="245504" y="5940332"/>
            <a:ext cx="65" cy="492443"/>
          </a:xfrm>
          <a:prstGeom prst="rect">
            <a:avLst/>
          </a:prstGeom>
          <a:ln w="12700">
            <a:miter lim="400000"/>
          </a:ln>
          <a:extLst>
            <a:ext uri="{C572A759-6A51-4108-AA02-DFA0A04FC94B}">
              <ma14:wrappingTextBoxFlag xmlns:ma14="http://schemas.microsoft.com/office/mac/drawingml/2011/main" xmlns="" val="1"/>
            </a:ext>
          </a:extLst>
        </p:spPr>
        <p:txBody>
          <a:bodyPr wrap="none" lIns="0" tIns="0" rIns="0" bIns="0" anchor="ctr">
            <a:spAutoFit/>
          </a:bodyPr>
          <a:lstStyle>
            <a:lvl1pPr>
              <a:lnSpc>
                <a:spcPct val="100000"/>
              </a:lnSpc>
              <a:defRPr sz="4800" b="1">
                <a:solidFill>
                  <a:schemeClr val="accent4">
                    <a:hueOff val="784937"/>
                    <a:satOff val="13253"/>
                    <a:lumOff val="1567"/>
                  </a:schemeClr>
                </a:solidFill>
              </a:defRPr>
            </a:lvl1pPr>
          </a:lstStyle>
          <a:p>
            <a:endParaRPr sz="3200" dirty="0">
              <a:solidFill>
                <a:schemeClr val="tx2"/>
              </a:solidFill>
            </a:endParaRPr>
          </a:p>
        </p:txBody>
      </p:sp>
    </p:spTree>
    <p:extLst>
      <p:ext uri="{BB962C8B-B14F-4D97-AF65-F5344CB8AC3E}">
        <p14:creationId xmlns:p14="http://schemas.microsoft.com/office/powerpoint/2010/main" val="2345512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3EA5A3-B139-4C38-B66C-035FF08967F3}" type="datetime2">
              <a:rPr lang="en-US" smtClean="0"/>
              <a:t>Friday, October 12,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Tree>
    <p:extLst>
      <p:ext uri="{BB962C8B-B14F-4D97-AF65-F5344CB8AC3E}">
        <p14:creationId xmlns:p14="http://schemas.microsoft.com/office/powerpoint/2010/main" val="1661500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Col Title Content &amp; Blurb + Sourc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31999" y="1512524"/>
            <a:ext cx="5400000" cy="442747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71999" y="1512524"/>
            <a:ext cx="5400000" cy="44274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265DDE2-EDCA-46F1-92F3-B3099F056A52}" type="datetime2">
              <a:rPr lang="en-US" smtClean="0"/>
              <a:t>Friday, October 12, 2018</a:t>
            </a:fld>
            <a:endParaRPr lang="en-ZA"/>
          </a:p>
        </p:txBody>
      </p:sp>
      <p:sp>
        <p:nvSpPr>
          <p:cNvPr id="6" name="Footer Placeholder 5"/>
          <p:cNvSpPr>
            <a:spLocks noGrp="1"/>
          </p:cNvSpPr>
          <p:nvPr>
            <p:ph type="ftr" sz="quarter" idx="11"/>
          </p:nvPr>
        </p:nvSpPr>
        <p:spPr/>
        <p:txBody>
          <a:bodyPr/>
          <a:lstStyle/>
          <a:p>
            <a:r>
              <a:rPr lang="en-ZA"/>
              <a:t>© Copyright 2018 - Your Company Name</a:t>
            </a:r>
          </a:p>
        </p:txBody>
      </p:sp>
      <p:sp>
        <p:nvSpPr>
          <p:cNvPr id="7" name="Slide Number Placeholder 6"/>
          <p:cNvSpPr>
            <a:spLocks noGrp="1"/>
          </p:cNvSpPr>
          <p:nvPr>
            <p:ph type="sldNum" sz="quarter" idx="12"/>
          </p:nvPr>
        </p:nvSpPr>
        <p:spPr/>
        <p:txBody>
          <a:bodyPr/>
          <a:lstStyle/>
          <a:p>
            <a:fld id="{119C1C8F-6A95-45BD-92A4-38A328F64724}" type="slidenum">
              <a:rPr lang="en-ZA" smtClean="0"/>
              <a:t>‹#›</a:t>
            </a:fld>
            <a:endParaRPr lang="en-ZA"/>
          </a:p>
        </p:txBody>
      </p:sp>
      <p:sp>
        <p:nvSpPr>
          <p:cNvPr id="10" name="Text Placeholder 8">
            <a:extLst>
              <a:ext uri="{FF2B5EF4-FFF2-40B4-BE49-F238E27FC236}">
                <a16:creationId xmlns="" xmlns:a16="http://schemas.microsoft.com/office/drawing/2014/main" id="{345477A5-E465-4905-9B26-3E59AB3C077A}"/>
              </a:ext>
            </a:extLst>
          </p:cNvPr>
          <p:cNvSpPr>
            <a:spLocks noGrp="1"/>
          </p:cNvSpPr>
          <p:nvPr>
            <p:ph type="body" sz="quarter" idx="13" hasCustomPrompt="1"/>
          </p:nvPr>
        </p:nvSpPr>
        <p:spPr>
          <a:xfrm>
            <a:off x="431997" y="6067986"/>
            <a:ext cx="11340000" cy="325541"/>
          </a:xfrm>
        </p:spPr>
        <p:txBody>
          <a:bodyPr anchor="t">
            <a:normAutofit/>
          </a:bodyPr>
          <a:lstStyle>
            <a:lvl1pPr marL="0" indent="0" algn="l">
              <a:buNone/>
              <a:defRPr sz="800" spc="0">
                <a:solidFill>
                  <a:schemeClr val="bg2">
                    <a:lumMod val="75000"/>
                  </a:schemeClr>
                </a:solidFill>
              </a:defRPr>
            </a:lvl1pPr>
          </a:lstStyle>
          <a:p>
            <a:pPr lvl="0"/>
            <a:r>
              <a:rPr lang="en-US" dirty="0"/>
              <a:t>Reference, link or annotation to information</a:t>
            </a:r>
            <a:endParaRPr lang="en-ZA" dirty="0"/>
          </a:p>
        </p:txBody>
      </p:sp>
      <p:sp>
        <p:nvSpPr>
          <p:cNvPr id="11" name="Text Placeholder 8">
            <a:extLst>
              <a:ext uri="{FF2B5EF4-FFF2-40B4-BE49-F238E27FC236}">
                <a16:creationId xmlns="" xmlns:a16="http://schemas.microsoft.com/office/drawing/2014/main" id="{B3C4596E-596C-443A-BE5E-64CC1A563250}"/>
              </a:ext>
            </a:extLst>
          </p:cNvPr>
          <p:cNvSpPr>
            <a:spLocks noGrp="1"/>
          </p:cNvSpPr>
          <p:nvPr>
            <p:ph type="body" sz="quarter" idx="14" hasCustomPrompt="1"/>
          </p:nvPr>
        </p:nvSpPr>
        <p:spPr>
          <a:xfrm>
            <a:off x="432000" y="1152525"/>
            <a:ext cx="11340000" cy="360000"/>
          </a:xfrm>
        </p:spPr>
        <p:txBody>
          <a:bodyPr vert="horz" lIns="0" tIns="0" rIns="0" bIns="0" rtlCol="0">
            <a:normAutofit/>
          </a:bodyPr>
          <a:lstStyle>
            <a:lvl1pPr>
              <a:defRPr lang="en-ZA" b="1" dirty="0">
                <a:solidFill>
                  <a:schemeClr val="accent1">
                    <a:lumMod val="75000"/>
                  </a:schemeClr>
                </a:solidFill>
                <a:latin typeface="+mj-lt"/>
              </a:defRPr>
            </a:lvl1pPr>
          </a:lstStyle>
          <a:p>
            <a:pPr marL="0" lvl="0" indent="0">
              <a:buNone/>
            </a:pPr>
            <a:r>
              <a:rPr lang="en-US" dirty="0"/>
              <a:t>Sub header or blurb content</a:t>
            </a:r>
            <a:endParaRPr lang="en-ZA" dirty="0"/>
          </a:p>
        </p:txBody>
      </p:sp>
      <p:sp>
        <p:nvSpPr>
          <p:cNvPr id="12" name="*">
            <a:extLst>
              <a:ext uri="{FF2B5EF4-FFF2-40B4-BE49-F238E27FC236}">
                <a16:creationId xmlns="" xmlns:a16="http://schemas.microsoft.com/office/drawing/2014/main" id="{A9B747CE-9613-4BD0-97AB-BE410B324417}"/>
              </a:ext>
            </a:extLst>
          </p:cNvPr>
          <p:cNvSpPr txBox="1"/>
          <p:nvPr userDrawn="1"/>
        </p:nvSpPr>
        <p:spPr>
          <a:xfrm>
            <a:off x="245504" y="5940332"/>
            <a:ext cx="65" cy="492443"/>
          </a:xfrm>
          <a:prstGeom prst="rect">
            <a:avLst/>
          </a:prstGeom>
          <a:ln w="12700">
            <a:miter lim="400000"/>
          </a:ln>
          <a:extLst>
            <a:ext uri="{C572A759-6A51-4108-AA02-DFA0A04FC94B}">
              <ma14:wrappingTextBoxFlag xmlns:ma14="http://schemas.microsoft.com/office/mac/drawingml/2011/main" xmlns="" val="1"/>
            </a:ext>
          </a:extLst>
        </p:spPr>
        <p:txBody>
          <a:bodyPr wrap="none" lIns="0" tIns="0" rIns="0" bIns="0" anchor="ctr">
            <a:spAutoFit/>
          </a:bodyPr>
          <a:lstStyle>
            <a:lvl1pPr>
              <a:lnSpc>
                <a:spcPct val="100000"/>
              </a:lnSpc>
              <a:defRPr sz="4800" b="1">
                <a:solidFill>
                  <a:schemeClr val="accent4">
                    <a:hueOff val="784937"/>
                    <a:satOff val="13253"/>
                    <a:lumOff val="1567"/>
                  </a:schemeClr>
                </a:solidFill>
              </a:defRPr>
            </a:lvl1pPr>
          </a:lstStyle>
          <a:p>
            <a:endParaRPr sz="3200" dirty="0">
              <a:solidFill>
                <a:schemeClr val="tx2"/>
              </a:solidFill>
            </a:endParaRPr>
          </a:p>
        </p:txBody>
      </p:sp>
      <p:sp>
        <p:nvSpPr>
          <p:cNvPr id="8" name="Title 7">
            <a:extLst>
              <a:ext uri="{FF2B5EF4-FFF2-40B4-BE49-F238E27FC236}">
                <a16:creationId xmlns="" xmlns:a16="http://schemas.microsoft.com/office/drawing/2014/main" id="{2808C4CE-913C-4925-B6FC-D320DC4DB5E2}"/>
              </a:ext>
            </a:extLst>
          </p:cNvPr>
          <p:cNvSpPr>
            <a:spLocks noGrp="1"/>
          </p:cNvSpPr>
          <p:nvPr>
            <p:ph type="title"/>
          </p:nvPr>
        </p:nvSpPr>
        <p:spPr>
          <a:xfrm>
            <a:off x="431999" y="432000"/>
            <a:ext cx="11340000" cy="720000"/>
          </a:xfrm>
        </p:spPr>
        <p:txBody>
          <a:bodyPr/>
          <a:lstStyle/>
          <a:p>
            <a:r>
              <a:rPr lang="en-US"/>
              <a:t>Click to edit Master title style</a:t>
            </a:r>
            <a:endParaRPr lang="en-ZA"/>
          </a:p>
        </p:txBody>
      </p:sp>
    </p:spTree>
    <p:extLst>
      <p:ext uri="{BB962C8B-B14F-4D97-AF65-F5344CB8AC3E}">
        <p14:creationId xmlns:p14="http://schemas.microsoft.com/office/powerpoint/2010/main" val="1046162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slideLayout" Target="../slideLayouts/slideLayout36.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5"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24" Type="http://schemas.openxmlformats.org/officeDocument/2006/relationships/slideLayout" Target="../slideLayouts/slideLayout39.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23" Type="http://schemas.openxmlformats.org/officeDocument/2006/relationships/slideLayout" Target="../slideLayouts/slideLayout38.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F3F4"/>
        </a:solidFill>
        <a:effectLst/>
      </p:bgPr>
    </p:bg>
    <p:spTree>
      <p:nvGrpSpPr>
        <p:cNvPr id="1" name=""/>
        <p:cNvGrpSpPr/>
        <p:nvPr/>
      </p:nvGrpSpPr>
      <p:grpSpPr>
        <a:xfrm>
          <a:off x="0" y="0"/>
          <a:ext cx="0" cy="0"/>
          <a:chOff x="0" y="0"/>
          <a:chExt cx="0" cy="0"/>
        </a:xfrm>
      </p:grpSpPr>
      <p:sp>
        <p:nvSpPr>
          <p:cNvPr id="7" name="Rectangle">
            <a:extLst>
              <a:ext uri="{FF2B5EF4-FFF2-40B4-BE49-F238E27FC236}">
                <a16:creationId xmlns="" xmlns:a16="http://schemas.microsoft.com/office/drawing/2014/main" id="{F4280D37-32E6-4A9F-96A4-F1B7E2D74173}"/>
              </a:ext>
            </a:extLst>
          </p:cNvPr>
          <p:cNvSpPr/>
          <p:nvPr userDrawn="1"/>
        </p:nvSpPr>
        <p:spPr>
          <a:xfrm>
            <a:off x="0" y="0"/>
            <a:ext cx="12191999" cy="1797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8" name="Rectangle">
            <a:extLst>
              <a:ext uri="{FF2B5EF4-FFF2-40B4-BE49-F238E27FC236}">
                <a16:creationId xmlns="" xmlns:a16="http://schemas.microsoft.com/office/drawing/2014/main" id="{C823B3D4-D937-4CF7-A466-B8FC9501CDE9}"/>
              </a:ext>
            </a:extLst>
          </p:cNvPr>
          <p:cNvSpPr/>
          <p:nvPr userDrawn="1"/>
        </p:nvSpPr>
        <p:spPr>
          <a:xfrm>
            <a:off x="0" y="6412270"/>
            <a:ext cx="12191999" cy="44573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9" name="Rectangle">
            <a:extLst>
              <a:ext uri="{FF2B5EF4-FFF2-40B4-BE49-F238E27FC236}">
                <a16:creationId xmlns="" xmlns:a16="http://schemas.microsoft.com/office/drawing/2014/main" id="{51BC92CF-701C-47CE-A360-1146E38AA3EE}"/>
              </a:ext>
            </a:extLst>
          </p:cNvPr>
          <p:cNvSpPr/>
          <p:nvPr userDrawn="1"/>
        </p:nvSpPr>
        <p:spPr>
          <a:xfrm>
            <a:off x="12008095" y="0"/>
            <a:ext cx="183905" cy="685800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10" name="Rectangle">
            <a:extLst>
              <a:ext uri="{FF2B5EF4-FFF2-40B4-BE49-F238E27FC236}">
                <a16:creationId xmlns="" xmlns:a16="http://schemas.microsoft.com/office/drawing/2014/main" id="{454E365E-494F-42E8-87FE-2C27003DE7D0}"/>
              </a:ext>
            </a:extLst>
          </p:cNvPr>
          <p:cNvSpPr/>
          <p:nvPr userDrawn="1"/>
        </p:nvSpPr>
        <p:spPr>
          <a:xfrm>
            <a:off x="0" y="1"/>
            <a:ext cx="183905" cy="685800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2" name="Title Placeholder 1"/>
          <p:cNvSpPr>
            <a:spLocks noGrp="1"/>
          </p:cNvSpPr>
          <p:nvPr userDrawn="1">
            <p:ph type="title"/>
          </p:nvPr>
        </p:nvSpPr>
        <p:spPr>
          <a:xfrm>
            <a:off x="431999" y="432000"/>
            <a:ext cx="11340000" cy="720000"/>
          </a:xfrm>
          <a:prstGeom prst="rect">
            <a:avLst/>
          </a:prstGeom>
        </p:spPr>
        <p:txBody>
          <a:bodyPr vert="horz" lIns="0" tIns="0" rIns="0" bIns="0" rtlCol="0" anchor="t">
            <a:normAutofit/>
          </a:bodyPr>
          <a:lstStyle/>
          <a:p>
            <a:r>
              <a:rPr lang="en-US" dirty="0"/>
              <a:t>Click to edit Master title style</a:t>
            </a:r>
          </a:p>
        </p:txBody>
      </p:sp>
      <p:sp>
        <p:nvSpPr>
          <p:cNvPr id="3" name="Text Placeholder 2"/>
          <p:cNvSpPr>
            <a:spLocks noGrp="1"/>
          </p:cNvSpPr>
          <p:nvPr userDrawn="1">
            <p:ph type="body" idx="1"/>
          </p:nvPr>
        </p:nvSpPr>
        <p:spPr>
          <a:xfrm>
            <a:off x="431999" y="1151998"/>
            <a:ext cx="11340000" cy="49680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userDrawn="1">
            <p:ph type="dt" sz="half" idx="2"/>
          </p:nvPr>
        </p:nvSpPr>
        <p:spPr>
          <a:xfrm>
            <a:off x="9045390" y="6508017"/>
            <a:ext cx="2550316" cy="128060"/>
          </a:xfrm>
          <a:prstGeom prst="rect">
            <a:avLst/>
          </a:prstGeom>
        </p:spPr>
        <p:txBody>
          <a:bodyPr vert="horz" lIns="0" tIns="0" rIns="0" bIns="0" rtlCol="0" anchor="t"/>
          <a:lstStyle>
            <a:lvl1pPr algn="r">
              <a:defRPr sz="800">
                <a:solidFill>
                  <a:schemeClr val="bg2">
                    <a:lumMod val="75000"/>
                  </a:schemeClr>
                </a:solidFill>
              </a:defRPr>
            </a:lvl1pPr>
          </a:lstStyle>
          <a:p>
            <a:fld id="{B94D2A23-A27B-48ED-A64E-DD8BFDA616D5}" type="datetime2">
              <a:rPr lang="en-US" smtClean="0"/>
              <a:t>Friday, October 12, 2018</a:t>
            </a:fld>
            <a:endParaRPr lang="en-ZA" dirty="0"/>
          </a:p>
        </p:txBody>
      </p:sp>
      <p:sp>
        <p:nvSpPr>
          <p:cNvPr id="5" name="Footer Placeholder 4"/>
          <p:cNvSpPr>
            <a:spLocks noGrp="1"/>
          </p:cNvSpPr>
          <p:nvPr userDrawn="1">
            <p:ph type="ftr" sz="quarter" idx="3"/>
          </p:nvPr>
        </p:nvSpPr>
        <p:spPr>
          <a:xfrm>
            <a:off x="9045389" y="6655126"/>
            <a:ext cx="2550318" cy="108000"/>
          </a:xfrm>
          <a:prstGeom prst="rect">
            <a:avLst/>
          </a:prstGeom>
        </p:spPr>
        <p:txBody>
          <a:bodyPr vert="horz" lIns="0" tIns="0" rIns="0" bIns="0" rtlCol="0" anchor="b"/>
          <a:lstStyle>
            <a:lvl1pPr algn="r">
              <a:defRPr sz="800">
                <a:solidFill>
                  <a:schemeClr val="bg2"/>
                </a:solidFill>
              </a:defRPr>
            </a:lvl1pPr>
          </a:lstStyle>
          <a:p>
            <a:r>
              <a:rPr lang="en-ZA" dirty="0" smtClean="0"/>
              <a:t>© Copyright 2018 - </a:t>
            </a:r>
            <a:r>
              <a:rPr lang="en-ZA" dirty="0" err="1" smtClean="0"/>
              <a:t>VendorShop</a:t>
            </a:r>
            <a:endParaRPr lang="en-ZA" dirty="0"/>
          </a:p>
        </p:txBody>
      </p:sp>
      <p:sp>
        <p:nvSpPr>
          <p:cNvPr id="6" name="Slide Number Placeholder 5"/>
          <p:cNvSpPr>
            <a:spLocks noGrp="1"/>
          </p:cNvSpPr>
          <p:nvPr userDrawn="1">
            <p:ph type="sldNum" sz="quarter" idx="4"/>
          </p:nvPr>
        </p:nvSpPr>
        <p:spPr>
          <a:xfrm>
            <a:off x="11648094" y="6413588"/>
            <a:ext cx="360000" cy="360000"/>
          </a:xfrm>
          <a:prstGeom prst="rect">
            <a:avLst/>
          </a:prstGeom>
          <a:gradFill>
            <a:gsLst>
              <a:gs pos="0">
                <a:schemeClr val="accent1"/>
              </a:gs>
              <a:gs pos="100000">
                <a:schemeClr val="accent6">
                  <a:lumMod val="50000"/>
                </a:schemeClr>
              </a:gs>
            </a:gsLst>
            <a:lin ang="1800000" scaled="0"/>
          </a:gradFill>
        </p:spPr>
        <p:txBody>
          <a:bodyPr vert="horz" lIns="0" tIns="0" rIns="0" bIns="0" rtlCol="0" anchor="ctr"/>
          <a:lstStyle>
            <a:lvl1pPr algn="ctr">
              <a:defRPr sz="1200" b="1">
                <a:solidFill>
                  <a:schemeClr val="bg1"/>
                </a:solidFill>
                <a:latin typeface="+mj-lt"/>
              </a:defRPr>
            </a:lvl1pPr>
          </a:lstStyle>
          <a:p>
            <a:fld id="{119C1C8F-6A95-45BD-92A4-38A328F64724}" type="slidenum">
              <a:rPr lang="en-ZA" smtClean="0"/>
              <a:pPr/>
              <a:t>‹#›</a:t>
            </a:fld>
            <a:endParaRPr lang="en-ZA"/>
          </a:p>
        </p:txBody>
      </p:sp>
      <p:sp>
        <p:nvSpPr>
          <p:cNvPr id="12" name="Rectangle 11">
            <a:extLst>
              <a:ext uri="{FF2B5EF4-FFF2-40B4-BE49-F238E27FC236}">
                <a16:creationId xmlns="" xmlns:a16="http://schemas.microsoft.com/office/drawing/2014/main" id="{F745261B-37B9-49DC-BF32-8DDACCFC33BC}"/>
              </a:ext>
            </a:extLst>
          </p:cNvPr>
          <p:cNvSpPr/>
          <p:nvPr userDrawn="1"/>
        </p:nvSpPr>
        <p:spPr>
          <a:xfrm>
            <a:off x="11268501" y="6413588"/>
            <a:ext cx="360000" cy="72000"/>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 name="TextBox 12">
            <a:extLst>
              <a:ext uri="{FF2B5EF4-FFF2-40B4-BE49-F238E27FC236}">
                <a16:creationId xmlns="" xmlns:a16="http://schemas.microsoft.com/office/drawing/2014/main" id="{674B0A87-626B-4EC5-8BCB-75CE98FECAA2}"/>
              </a:ext>
            </a:extLst>
          </p:cNvPr>
          <p:cNvSpPr txBox="1"/>
          <p:nvPr userDrawn="1"/>
        </p:nvSpPr>
        <p:spPr>
          <a:xfrm>
            <a:off x="118477" y="6413588"/>
            <a:ext cx="2049370" cy="4360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58" rtl="0" fontAlgn="auto" latinLnBrk="0" hangingPunct="0">
              <a:lnSpc>
                <a:spcPts val="2600"/>
              </a:lnSpc>
              <a:spcBef>
                <a:spcPts val="0"/>
              </a:spcBef>
              <a:spcAft>
                <a:spcPts val="0"/>
              </a:spcAft>
              <a:buClrTx/>
              <a:buSzTx/>
              <a:buFontTx/>
              <a:buNone/>
              <a:tabLst/>
            </a:pPr>
            <a:r>
              <a:rPr kumimoji="0" lang="en-US" altLang="ja-JP" sz="1800" b="1" i="0" u="none" strike="noStrike" cap="none" spc="0" normalizeH="0" baseline="0" dirty="0" smtClean="0">
                <a:ln>
                  <a:noFill/>
                </a:ln>
                <a:solidFill>
                  <a:schemeClr val="bg1">
                    <a:lumMod val="85000"/>
                  </a:schemeClr>
                </a:solidFill>
                <a:effectLst/>
                <a:uFillTx/>
                <a:latin typeface="+mj-lt"/>
                <a:ea typeface="Avenir Next"/>
                <a:cs typeface="Avenir Next"/>
                <a:sym typeface="Avenir Next"/>
              </a:rPr>
              <a:t>VendorShop.net</a:t>
            </a:r>
            <a:endParaRPr kumimoji="0" lang="en-ZA" sz="1800" b="1" i="0" u="none" strike="noStrike" cap="none" spc="0" normalizeH="0" baseline="0" dirty="0">
              <a:ln>
                <a:noFill/>
              </a:ln>
              <a:solidFill>
                <a:schemeClr val="bg1">
                  <a:lumMod val="85000"/>
                </a:schemeClr>
              </a:solidFill>
              <a:effectLst/>
              <a:uFillTx/>
              <a:latin typeface="+mj-lt"/>
              <a:ea typeface="Avenir Next"/>
              <a:cs typeface="Avenir Next"/>
              <a:sym typeface="Avenir Next"/>
            </a:endParaRPr>
          </a:p>
        </p:txBody>
      </p:sp>
    </p:spTree>
    <p:extLst>
      <p:ext uri="{BB962C8B-B14F-4D97-AF65-F5344CB8AC3E}">
        <p14:creationId xmlns:p14="http://schemas.microsoft.com/office/powerpoint/2010/main" val="2650144286"/>
      </p:ext>
    </p:extLst>
  </p:cSld>
  <p:clrMap bg1="lt1" tx1="dk1" bg2="lt2" tx2="dk2" accent1="accent1" accent2="accent2" accent3="accent3" accent4="accent4" accent5="accent5" accent6="accent6" hlink="hlink" folHlink="folHlink"/>
  <p:sldLayoutIdLst>
    <p:sldLayoutId id="2147483661" r:id="rId1"/>
    <p:sldLayoutId id="2147483687" r:id="rId2"/>
    <p:sldLayoutId id="2147483688" r:id="rId3"/>
    <p:sldLayoutId id="2147483689" r:id="rId4"/>
    <p:sldLayoutId id="2147483690" r:id="rId5"/>
    <p:sldLayoutId id="2147483691" r:id="rId6"/>
    <p:sldLayoutId id="2147483673" r:id="rId7"/>
    <p:sldLayoutId id="2147483662" r:id="rId8"/>
    <p:sldLayoutId id="2147483664" r:id="rId9"/>
    <p:sldLayoutId id="2147483676" r:id="rId10"/>
    <p:sldLayoutId id="2147483683" r:id="rId11"/>
    <p:sldLayoutId id="2147483666" r:id="rId12"/>
    <p:sldLayoutId id="2147483667" r:id="rId13"/>
    <p:sldLayoutId id="2147484110" r:id="rId14"/>
    <p:sldLayoutId id="2147484109" r:id="rId15"/>
  </p:sldLayoutIdLst>
  <p:hf hdr="0"/>
  <p:txStyles>
    <p:title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p:titleStyle>
    <p:bodyStyle>
      <a:lvl1pPr marL="269875" indent="-269875" algn="l" defTabSz="914400" rtl="0" eaLnBrk="1" latinLnBrk="0" hangingPunct="1">
        <a:lnSpc>
          <a:spcPct val="90000"/>
        </a:lnSpc>
        <a:spcBef>
          <a:spcPts val="1000"/>
        </a:spcBef>
        <a:buClr>
          <a:schemeClr val="accent1"/>
        </a:buClr>
        <a:buSzPct val="120000"/>
        <a:buFont typeface="Arial" panose="020B0604020202020204" pitchFamily="34" charset="0"/>
        <a:buChar char="•"/>
        <a:defRPr sz="1200" kern="1200" spc="0" baseline="0">
          <a:solidFill>
            <a:schemeClr val="tx1">
              <a:lumMod val="50000"/>
              <a:lumOff val="50000"/>
            </a:schemeClr>
          </a:solidFill>
          <a:latin typeface="+mn-lt"/>
          <a:ea typeface="+mn-ea"/>
          <a:cs typeface="+mn-cs"/>
        </a:defRPr>
      </a:lvl1pPr>
      <a:lvl2pPr marL="538163" indent="-268288" algn="l" defTabSz="914400" rtl="0" eaLnBrk="1" latinLnBrk="0" hangingPunct="1">
        <a:lnSpc>
          <a:spcPct val="90000"/>
        </a:lnSpc>
        <a:spcBef>
          <a:spcPts val="500"/>
        </a:spcBef>
        <a:buFont typeface="Arial" panose="020B0604020202020204" pitchFamily="34" charset="0"/>
        <a:buChar char="•"/>
        <a:defRPr sz="1100" kern="1200">
          <a:solidFill>
            <a:schemeClr val="tx1">
              <a:lumMod val="50000"/>
              <a:lumOff val="50000"/>
            </a:schemeClr>
          </a:solidFill>
          <a:latin typeface="+mn-lt"/>
          <a:ea typeface="+mn-ea"/>
          <a:cs typeface="+mn-cs"/>
        </a:defRPr>
      </a:lvl2pPr>
      <a:lvl3pPr marL="808038" indent="-269875" algn="l" defTabSz="914400" rtl="0" eaLnBrk="1" latinLnBrk="0" hangingPunct="1">
        <a:lnSpc>
          <a:spcPct val="90000"/>
        </a:lnSpc>
        <a:spcBef>
          <a:spcPts val="500"/>
        </a:spcBef>
        <a:buFont typeface="Arial" panose="020B0604020202020204" pitchFamily="34" charset="0"/>
        <a:buChar char="•"/>
        <a:defRPr sz="1100" kern="1200">
          <a:solidFill>
            <a:schemeClr val="tx1">
              <a:lumMod val="50000"/>
              <a:lumOff val="50000"/>
            </a:schemeClr>
          </a:solidFill>
          <a:latin typeface="+mn-lt"/>
          <a:ea typeface="+mn-ea"/>
          <a:cs typeface="+mn-cs"/>
        </a:defRPr>
      </a:lvl3pPr>
      <a:lvl4pPr marL="1077913" indent="-269875" algn="l" defTabSz="914400" rtl="0" eaLnBrk="1" latinLnBrk="0" hangingPunct="1">
        <a:lnSpc>
          <a:spcPct val="90000"/>
        </a:lnSpc>
        <a:spcBef>
          <a:spcPts val="500"/>
        </a:spcBef>
        <a:buFont typeface="Arial" panose="020B0604020202020204" pitchFamily="34" charset="0"/>
        <a:buChar char="•"/>
        <a:defRPr sz="1050" kern="1200">
          <a:solidFill>
            <a:schemeClr val="tx1">
              <a:lumMod val="50000"/>
              <a:lumOff val="50000"/>
            </a:schemeClr>
          </a:solidFill>
          <a:latin typeface="+mn-lt"/>
          <a:ea typeface="+mn-ea"/>
          <a:cs typeface="+mn-cs"/>
        </a:defRPr>
      </a:lvl4pPr>
      <a:lvl5pPr marL="1347788" indent="-269875" algn="l" defTabSz="914400" rtl="0" eaLnBrk="1" latinLnBrk="0" hangingPunct="1">
        <a:lnSpc>
          <a:spcPct val="90000"/>
        </a:lnSpc>
        <a:spcBef>
          <a:spcPts val="500"/>
        </a:spcBef>
        <a:buFont typeface="Arial" panose="020B0604020202020204" pitchFamily="34" charset="0"/>
        <a:buChar char="•"/>
        <a:defRPr sz="105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1F3F4"/>
        </a:solidFill>
        <a:effectLst/>
      </p:bgPr>
    </p:bg>
    <p:spTree>
      <p:nvGrpSpPr>
        <p:cNvPr id="1" name=""/>
        <p:cNvGrpSpPr/>
        <p:nvPr/>
      </p:nvGrpSpPr>
      <p:grpSpPr>
        <a:xfrm>
          <a:off x="0" y="0"/>
          <a:ext cx="0" cy="0"/>
          <a:chOff x="0" y="0"/>
          <a:chExt cx="0" cy="0"/>
        </a:xfrm>
      </p:grpSpPr>
      <p:sp>
        <p:nvSpPr>
          <p:cNvPr id="7" name="Rectangle">
            <a:extLst>
              <a:ext uri="{FF2B5EF4-FFF2-40B4-BE49-F238E27FC236}">
                <a16:creationId xmlns="" xmlns:a16="http://schemas.microsoft.com/office/drawing/2014/main" id="{F4280D37-32E6-4A9F-96A4-F1B7E2D74173}"/>
              </a:ext>
            </a:extLst>
          </p:cNvPr>
          <p:cNvSpPr/>
          <p:nvPr userDrawn="1"/>
        </p:nvSpPr>
        <p:spPr>
          <a:xfrm>
            <a:off x="0" y="0"/>
            <a:ext cx="12191999" cy="1797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8" name="Rectangle">
            <a:extLst>
              <a:ext uri="{FF2B5EF4-FFF2-40B4-BE49-F238E27FC236}">
                <a16:creationId xmlns="" xmlns:a16="http://schemas.microsoft.com/office/drawing/2014/main" id="{C823B3D4-D937-4CF7-A466-B8FC9501CDE9}"/>
              </a:ext>
            </a:extLst>
          </p:cNvPr>
          <p:cNvSpPr/>
          <p:nvPr userDrawn="1"/>
        </p:nvSpPr>
        <p:spPr>
          <a:xfrm>
            <a:off x="1" y="6412270"/>
            <a:ext cx="12191998" cy="44573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9" name="Rectangle">
            <a:extLst>
              <a:ext uri="{FF2B5EF4-FFF2-40B4-BE49-F238E27FC236}">
                <a16:creationId xmlns="" xmlns:a16="http://schemas.microsoft.com/office/drawing/2014/main" id="{51BC92CF-701C-47CE-A360-1146E38AA3EE}"/>
              </a:ext>
            </a:extLst>
          </p:cNvPr>
          <p:cNvSpPr/>
          <p:nvPr userDrawn="1"/>
        </p:nvSpPr>
        <p:spPr>
          <a:xfrm>
            <a:off x="12008095" y="0"/>
            <a:ext cx="183905" cy="685800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10" name="Rectangle">
            <a:extLst>
              <a:ext uri="{FF2B5EF4-FFF2-40B4-BE49-F238E27FC236}">
                <a16:creationId xmlns="" xmlns:a16="http://schemas.microsoft.com/office/drawing/2014/main" id="{454E365E-494F-42E8-87FE-2C27003DE7D0}"/>
              </a:ext>
            </a:extLst>
          </p:cNvPr>
          <p:cNvSpPr/>
          <p:nvPr userDrawn="1"/>
        </p:nvSpPr>
        <p:spPr>
          <a:xfrm>
            <a:off x="0" y="1"/>
            <a:ext cx="183905" cy="685800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2" name="Title Placeholder 1"/>
          <p:cNvSpPr>
            <a:spLocks noGrp="1"/>
          </p:cNvSpPr>
          <p:nvPr userDrawn="1">
            <p:ph type="title"/>
          </p:nvPr>
        </p:nvSpPr>
        <p:spPr>
          <a:xfrm>
            <a:off x="431998" y="432000"/>
            <a:ext cx="11339999" cy="720000"/>
          </a:xfrm>
          <a:prstGeom prst="rect">
            <a:avLst/>
          </a:prstGeom>
        </p:spPr>
        <p:txBody>
          <a:bodyPr vert="horz" lIns="0" tIns="0" rIns="0" bIns="0" rtlCol="0" anchor="t">
            <a:normAutofit/>
          </a:bodyPr>
          <a:lstStyle/>
          <a:p>
            <a:r>
              <a:rPr lang="en-US" dirty="0"/>
              <a:t>Click to edit Master title style</a:t>
            </a:r>
          </a:p>
        </p:txBody>
      </p:sp>
      <p:sp>
        <p:nvSpPr>
          <p:cNvPr id="3" name="Text Placeholder 2"/>
          <p:cNvSpPr>
            <a:spLocks noGrp="1"/>
          </p:cNvSpPr>
          <p:nvPr userDrawn="1">
            <p:ph type="body" idx="1"/>
          </p:nvPr>
        </p:nvSpPr>
        <p:spPr>
          <a:xfrm>
            <a:off x="431998" y="1151998"/>
            <a:ext cx="11340000" cy="49680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Box 12">
            <a:extLst>
              <a:ext uri="{FF2B5EF4-FFF2-40B4-BE49-F238E27FC236}">
                <a16:creationId xmlns="" xmlns:a16="http://schemas.microsoft.com/office/drawing/2014/main" id="{674B0A87-626B-4EC5-8BCB-75CE98FECAA2}"/>
              </a:ext>
            </a:extLst>
          </p:cNvPr>
          <p:cNvSpPr txBox="1"/>
          <p:nvPr userDrawn="1"/>
        </p:nvSpPr>
        <p:spPr>
          <a:xfrm>
            <a:off x="118477" y="6413588"/>
            <a:ext cx="1630042" cy="4360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58" rtl="0" fontAlgn="auto" latinLnBrk="0" hangingPunct="0">
              <a:lnSpc>
                <a:spcPts val="2600"/>
              </a:lnSpc>
              <a:spcBef>
                <a:spcPts val="0"/>
              </a:spcBef>
              <a:spcAft>
                <a:spcPts val="0"/>
              </a:spcAft>
              <a:buClrTx/>
              <a:buSzTx/>
              <a:buFontTx/>
              <a:buNone/>
              <a:tabLst/>
            </a:pPr>
            <a:r>
              <a:rPr kumimoji="0" lang="en-ZA" sz="1800" b="1" i="0" u="none" strike="noStrike" cap="none" spc="0" normalizeH="0" baseline="0" dirty="0">
                <a:ln>
                  <a:noFill/>
                </a:ln>
                <a:solidFill>
                  <a:schemeClr val="bg1">
                    <a:lumMod val="85000"/>
                  </a:schemeClr>
                </a:solidFill>
                <a:effectLst/>
                <a:uFillTx/>
                <a:latin typeface="+mj-lt"/>
                <a:ea typeface="Avenir Next"/>
                <a:cs typeface="Avenir Next"/>
                <a:sym typeface="Avenir Next"/>
              </a:rPr>
              <a:t>Your Logo</a:t>
            </a:r>
          </a:p>
        </p:txBody>
      </p:sp>
      <p:sp>
        <p:nvSpPr>
          <p:cNvPr id="14" name="Date Placeholder 3">
            <a:extLst>
              <a:ext uri="{FF2B5EF4-FFF2-40B4-BE49-F238E27FC236}">
                <a16:creationId xmlns="" xmlns:a16="http://schemas.microsoft.com/office/drawing/2014/main" id="{8E17D64F-EC06-4F2D-B0FC-7A296E284DCE}"/>
              </a:ext>
            </a:extLst>
          </p:cNvPr>
          <p:cNvSpPr>
            <a:spLocks noGrp="1"/>
          </p:cNvSpPr>
          <p:nvPr>
            <p:ph type="dt" sz="half" idx="2"/>
          </p:nvPr>
        </p:nvSpPr>
        <p:spPr>
          <a:xfrm>
            <a:off x="9045390" y="6508017"/>
            <a:ext cx="2550316" cy="128060"/>
          </a:xfrm>
          <a:prstGeom prst="rect">
            <a:avLst/>
          </a:prstGeom>
        </p:spPr>
        <p:txBody>
          <a:bodyPr vert="horz" lIns="0" tIns="0" rIns="0" bIns="0" rtlCol="0" anchor="t"/>
          <a:lstStyle>
            <a:lvl1pPr algn="r">
              <a:defRPr sz="800">
                <a:solidFill>
                  <a:schemeClr val="bg2">
                    <a:lumMod val="75000"/>
                  </a:schemeClr>
                </a:solidFill>
              </a:defRPr>
            </a:lvl1pPr>
          </a:lstStyle>
          <a:p>
            <a:fld id="{6845D77B-4D9E-4A13-98AF-589A0C1F1351}" type="datetime2">
              <a:rPr lang="en-US" smtClean="0"/>
              <a:t>Friday, October 12, 2018</a:t>
            </a:fld>
            <a:endParaRPr lang="en-ZA" dirty="0"/>
          </a:p>
        </p:txBody>
      </p:sp>
      <p:sp>
        <p:nvSpPr>
          <p:cNvPr id="15" name="Footer Placeholder 4">
            <a:extLst>
              <a:ext uri="{FF2B5EF4-FFF2-40B4-BE49-F238E27FC236}">
                <a16:creationId xmlns="" xmlns:a16="http://schemas.microsoft.com/office/drawing/2014/main" id="{3EF531DB-B681-47E2-9D68-496BDDF6F2A6}"/>
              </a:ext>
            </a:extLst>
          </p:cNvPr>
          <p:cNvSpPr>
            <a:spLocks noGrp="1"/>
          </p:cNvSpPr>
          <p:nvPr>
            <p:ph type="ftr" sz="quarter" idx="3"/>
          </p:nvPr>
        </p:nvSpPr>
        <p:spPr>
          <a:xfrm>
            <a:off x="9045389" y="6655126"/>
            <a:ext cx="2550318" cy="108000"/>
          </a:xfrm>
          <a:prstGeom prst="rect">
            <a:avLst/>
          </a:prstGeom>
        </p:spPr>
        <p:txBody>
          <a:bodyPr vert="horz" lIns="0" tIns="0" rIns="0" bIns="0" rtlCol="0" anchor="b"/>
          <a:lstStyle>
            <a:lvl1pPr algn="r">
              <a:defRPr sz="800">
                <a:solidFill>
                  <a:schemeClr val="bg2"/>
                </a:solidFill>
              </a:defRPr>
            </a:lvl1pPr>
          </a:lstStyle>
          <a:p>
            <a:r>
              <a:rPr lang="en-ZA"/>
              <a:t>© Copyright 2018 - Your Company Name</a:t>
            </a:r>
            <a:endParaRPr lang="en-ZA" dirty="0"/>
          </a:p>
        </p:txBody>
      </p:sp>
      <p:sp>
        <p:nvSpPr>
          <p:cNvPr id="16" name="Slide Number Placeholder 5">
            <a:extLst>
              <a:ext uri="{FF2B5EF4-FFF2-40B4-BE49-F238E27FC236}">
                <a16:creationId xmlns="" xmlns:a16="http://schemas.microsoft.com/office/drawing/2014/main" id="{083F4236-EED7-4119-BECC-58A869E85C29}"/>
              </a:ext>
            </a:extLst>
          </p:cNvPr>
          <p:cNvSpPr>
            <a:spLocks noGrp="1"/>
          </p:cNvSpPr>
          <p:nvPr>
            <p:ph type="sldNum" sz="quarter" idx="4"/>
          </p:nvPr>
        </p:nvSpPr>
        <p:spPr>
          <a:xfrm>
            <a:off x="11648094" y="6413588"/>
            <a:ext cx="360000" cy="360000"/>
          </a:xfrm>
          <a:prstGeom prst="rect">
            <a:avLst/>
          </a:prstGeom>
          <a:gradFill>
            <a:gsLst>
              <a:gs pos="0">
                <a:schemeClr val="accent1"/>
              </a:gs>
              <a:gs pos="100000">
                <a:schemeClr val="accent6">
                  <a:lumMod val="50000"/>
                </a:schemeClr>
              </a:gs>
            </a:gsLst>
            <a:lin ang="1800000" scaled="0"/>
          </a:gradFill>
        </p:spPr>
        <p:txBody>
          <a:bodyPr vert="horz" lIns="0" tIns="0" rIns="0" bIns="0" rtlCol="0" anchor="ctr"/>
          <a:lstStyle>
            <a:lvl1pPr algn="ctr">
              <a:defRPr sz="1200" b="1">
                <a:solidFill>
                  <a:schemeClr val="bg1"/>
                </a:solidFill>
                <a:latin typeface="+mj-lt"/>
              </a:defRPr>
            </a:lvl1pPr>
          </a:lstStyle>
          <a:p>
            <a:fld id="{119C1C8F-6A95-45BD-92A4-38A328F64724}" type="slidenum">
              <a:rPr lang="en-ZA" smtClean="0"/>
              <a:pPr/>
              <a:t>‹#›</a:t>
            </a:fld>
            <a:endParaRPr lang="en-ZA"/>
          </a:p>
        </p:txBody>
      </p:sp>
      <p:sp>
        <p:nvSpPr>
          <p:cNvPr id="17" name="Rectangle 16">
            <a:extLst>
              <a:ext uri="{FF2B5EF4-FFF2-40B4-BE49-F238E27FC236}">
                <a16:creationId xmlns="" xmlns:a16="http://schemas.microsoft.com/office/drawing/2014/main" id="{3AA24596-E1FA-4DD3-A7FF-E4EE40500B04}"/>
              </a:ext>
            </a:extLst>
          </p:cNvPr>
          <p:cNvSpPr/>
          <p:nvPr userDrawn="1"/>
        </p:nvSpPr>
        <p:spPr>
          <a:xfrm>
            <a:off x="11268501" y="6413588"/>
            <a:ext cx="360000" cy="72000"/>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917124573"/>
      </p:ext>
    </p:extLst>
  </p:cSld>
  <p:clrMap bg1="lt1" tx1="dk1" bg2="lt2" tx2="dk2" accent1="accent1" accent2="accent2" accent3="accent3" accent4="accent4" accent5="accent5" accent6="accent6" hlink="hlink" folHlink="folHlink"/>
  <p:sldLayoutIdLst>
    <p:sldLayoutId id="2147483749" r:id="rId1"/>
    <p:sldLayoutId id="2147483991" r:id="rId2"/>
    <p:sldLayoutId id="2147483992" r:id="rId3"/>
    <p:sldLayoutId id="2147483993" r:id="rId4"/>
    <p:sldLayoutId id="2147483812" r:id="rId5"/>
    <p:sldLayoutId id="2147484100" r:id="rId6"/>
    <p:sldLayoutId id="2147483995" r:id="rId7"/>
    <p:sldLayoutId id="2147483994" r:id="rId8"/>
    <p:sldLayoutId id="2147483996" r:id="rId9"/>
    <p:sldLayoutId id="2147483813" r:id="rId10"/>
    <p:sldLayoutId id="2147483997" r:id="rId11"/>
    <p:sldLayoutId id="2147483998" r:id="rId12"/>
    <p:sldLayoutId id="2147483999" r:id="rId13"/>
    <p:sldLayoutId id="2147483815" r:id="rId14"/>
    <p:sldLayoutId id="2147483817" r:id="rId15"/>
    <p:sldLayoutId id="2147484106" r:id="rId16"/>
    <p:sldLayoutId id="2147484107" r:id="rId17"/>
    <p:sldLayoutId id="2147484108" r:id="rId18"/>
    <p:sldLayoutId id="2147483818" r:id="rId19"/>
    <p:sldLayoutId id="2147483819" r:id="rId20"/>
    <p:sldLayoutId id="2147484004" r:id="rId21"/>
    <p:sldLayoutId id="2147484003" r:id="rId22"/>
    <p:sldLayoutId id="2147484005" r:id="rId23"/>
    <p:sldLayoutId id="2147483820" r:id="rId24"/>
  </p:sldLayoutIdLst>
  <p:hf hdr="0"/>
  <p:txStyles>
    <p:title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p:titleStyle>
    <p:bodyStyle>
      <a:lvl1pPr marL="269875" indent="-269875" algn="l" defTabSz="914400" rtl="0" eaLnBrk="1" latinLnBrk="0" hangingPunct="1">
        <a:lnSpc>
          <a:spcPct val="90000"/>
        </a:lnSpc>
        <a:spcBef>
          <a:spcPts val="1000"/>
        </a:spcBef>
        <a:buClr>
          <a:schemeClr val="accent1"/>
        </a:buClr>
        <a:buSzPct val="120000"/>
        <a:buFont typeface="Arial" panose="020B0604020202020204" pitchFamily="34" charset="0"/>
        <a:buChar char="•"/>
        <a:defRPr sz="1200" kern="1200" spc="0" baseline="0">
          <a:solidFill>
            <a:schemeClr val="tx1">
              <a:lumMod val="50000"/>
              <a:lumOff val="50000"/>
            </a:schemeClr>
          </a:solidFill>
          <a:latin typeface="+mn-lt"/>
          <a:ea typeface="+mn-ea"/>
          <a:cs typeface="+mn-cs"/>
        </a:defRPr>
      </a:lvl1pPr>
      <a:lvl2pPr marL="538163" indent="-268288" algn="l" defTabSz="914400" rtl="0" eaLnBrk="1" latinLnBrk="0" hangingPunct="1">
        <a:lnSpc>
          <a:spcPct val="90000"/>
        </a:lnSpc>
        <a:spcBef>
          <a:spcPts val="500"/>
        </a:spcBef>
        <a:buFont typeface="Arial" panose="020B0604020202020204" pitchFamily="34" charset="0"/>
        <a:buChar char="•"/>
        <a:defRPr sz="1100" kern="1200">
          <a:solidFill>
            <a:schemeClr val="tx1">
              <a:lumMod val="50000"/>
              <a:lumOff val="50000"/>
            </a:schemeClr>
          </a:solidFill>
          <a:latin typeface="+mn-lt"/>
          <a:ea typeface="+mn-ea"/>
          <a:cs typeface="+mn-cs"/>
        </a:defRPr>
      </a:lvl2pPr>
      <a:lvl3pPr marL="808038" indent="-269875" algn="l" defTabSz="914400" rtl="0" eaLnBrk="1" latinLnBrk="0" hangingPunct="1">
        <a:lnSpc>
          <a:spcPct val="90000"/>
        </a:lnSpc>
        <a:spcBef>
          <a:spcPts val="500"/>
        </a:spcBef>
        <a:buFont typeface="Arial" panose="020B0604020202020204" pitchFamily="34" charset="0"/>
        <a:buChar char="•"/>
        <a:defRPr sz="1100" kern="1200">
          <a:solidFill>
            <a:schemeClr val="tx1">
              <a:lumMod val="50000"/>
              <a:lumOff val="50000"/>
            </a:schemeClr>
          </a:solidFill>
          <a:latin typeface="+mn-lt"/>
          <a:ea typeface="+mn-ea"/>
          <a:cs typeface="+mn-cs"/>
        </a:defRPr>
      </a:lvl3pPr>
      <a:lvl4pPr marL="1077913" indent="-269875" algn="l" defTabSz="914400" rtl="0" eaLnBrk="1" latinLnBrk="0" hangingPunct="1">
        <a:lnSpc>
          <a:spcPct val="90000"/>
        </a:lnSpc>
        <a:spcBef>
          <a:spcPts val="500"/>
        </a:spcBef>
        <a:buFont typeface="Arial" panose="020B0604020202020204" pitchFamily="34" charset="0"/>
        <a:buChar char="•"/>
        <a:defRPr sz="1050" kern="1200">
          <a:solidFill>
            <a:schemeClr val="tx1">
              <a:lumMod val="50000"/>
              <a:lumOff val="50000"/>
            </a:schemeClr>
          </a:solidFill>
          <a:latin typeface="+mn-lt"/>
          <a:ea typeface="+mn-ea"/>
          <a:cs typeface="+mn-cs"/>
        </a:defRPr>
      </a:lvl4pPr>
      <a:lvl5pPr marL="1347788" indent="-269875" algn="l" defTabSz="914400" rtl="0" eaLnBrk="1" latinLnBrk="0" hangingPunct="1">
        <a:lnSpc>
          <a:spcPct val="90000"/>
        </a:lnSpc>
        <a:spcBef>
          <a:spcPts val="500"/>
        </a:spcBef>
        <a:buFont typeface="Arial" panose="020B0604020202020204" pitchFamily="34" charset="0"/>
        <a:buChar char="•"/>
        <a:defRPr sz="105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8"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4.xml"/><Relationship Id="rId37" Type="http://schemas.openxmlformats.org/officeDocument/2006/relationships/image" Target="../media/image63.svg"/><Relationship Id="rId105" Type="http://schemas.openxmlformats.org/officeDocument/2006/relationships/image" Target="../media/image131.svg"/></Relationships>
</file>

<file path=ppt/slides/_rels/slide11.xml.rels><?xml version="1.0" encoding="UTF-8" standalone="yes"?>
<Relationships xmlns="http://schemas.openxmlformats.org/package/2006/relationships"><Relationship Id="rId26" Type="http://schemas.openxmlformats.org/officeDocument/2006/relationships/image" Target="../media/image169.sv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 Id="rId105" Type="http://schemas.openxmlformats.org/officeDocument/2006/relationships/image" Target="../media/image131.sv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 Id="rId105" Type="http://schemas.openxmlformats.org/officeDocument/2006/relationships/image" Target="../media/image131.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8"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14.xml"/><Relationship Id="rId37" Type="http://schemas.openxmlformats.org/officeDocument/2006/relationships/image" Target="../media/image63.svg"/></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 Id="rId37" Type="http://schemas.openxmlformats.org/officeDocument/2006/relationships/image" Target="../media/image63.svg"/></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6" Type="http://schemas.openxmlformats.org/officeDocument/2006/relationships/image" Target="../media/image169.sv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23DEAF5-AB9A-402A-AA34-76415C493E74}"/>
              </a:ext>
            </a:extLst>
          </p:cNvPr>
          <p:cNvSpPr>
            <a:spLocks noGrp="1"/>
          </p:cNvSpPr>
          <p:nvPr>
            <p:ph type="ctrTitle"/>
          </p:nvPr>
        </p:nvSpPr>
        <p:spPr/>
        <p:txBody>
          <a:bodyPr/>
          <a:lstStyle/>
          <a:p>
            <a:r>
              <a:rPr lang="en-ZA" dirty="0" smtClean="0"/>
              <a:t>Vendor Shop</a:t>
            </a:r>
            <a:endParaRPr lang="en-ZA" dirty="0"/>
          </a:p>
        </p:txBody>
      </p:sp>
      <p:sp>
        <p:nvSpPr>
          <p:cNvPr id="3" name="Subtitle 2">
            <a:extLst>
              <a:ext uri="{FF2B5EF4-FFF2-40B4-BE49-F238E27FC236}">
                <a16:creationId xmlns="" xmlns:a16="http://schemas.microsoft.com/office/drawing/2014/main" id="{90977D3B-A7F1-445A-9282-19A289E93DC4}"/>
              </a:ext>
            </a:extLst>
          </p:cNvPr>
          <p:cNvSpPr>
            <a:spLocks noGrp="1"/>
          </p:cNvSpPr>
          <p:nvPr>
            <p:ph type="subTitle" idx="1"/>
          </p:nvPr>
        </p:nvSpPr>
        <p:spPr/>
        <p:txBody>
          <a:bodyPr/>
          <a:lstStyle/>
          <a:p>
            <a:r>
              <a:rPr lang="en-ZA" dirty="0" smtClean="0"/>
              <a:t>Cloud market </a:t>
            </a:r>
            <a:r>
              <a:rPr lang="en-ZA" dirty="0" err="1" smtClean="0"/>
              <a:t>palce</a:t>
            </a:r>
            <a:r>
              <a:rPr lang="en-ZA" dirty="0" smtClean="0"/>
              <a:t> for small business</a:t>
            </a:r>
            <a:endParaRPr lang="en-ZA" dirty="0"/>
          </a:p>
        </p:txBody>
      </p:sp>
      <p:sp>
        <p:nvSpPr>
          <p:cNvPr id="4" name="Date Placeholder 3">
            <a:extLst>
              <a:ext uri="{FF2B5EF4-FFF2-40B4-BE49-F238E27FC236}">
                <a16:creationId xmlns="" xmlns:a16="http://schemas.microsoft.com/office/drawing/2014/main" id="{9001BE19-9854-4364-A318-C415E989BC78}"/>
              </a:ext>
            </a:extLst>
          </p:cNvPr>
          <p:cNvSpPr>
            <a:spLocks noGrp="1"/>
          </p:cNvSpPr>
          <p:nvPr>
            <p:ph type="dt" sz="half" idx="10"/>
          </p:nvPr>
        </p:nvSpPr>
        <p:spPr/>
        <p:txBody>
          <a:bodyPr/>
          <a:lstStyle/>
          <a:p>
            <a:fld id="{EE666A8A-44D8-42FC-B5E4-1CF474803A43}" type="datetime2">
              <a:rPr lang="en-US" smtClean="0"/>
              <a:t>Friday, October 12, 2018</a:t>
            </a:fld>
            <a:endParaRPr lang="en-ZA"/>
          </a:p>
        </p:txBody>
      </p:sp>
      <p:sp>
        <p:nvSpPr>
          <p:cNvPr id="5" name="Footer Placeholder 4">
            <a:extLst>
              <a:ext uri="{FF2B5EF4-FFF2-40B4-BE49-F238E27FC236}">
                <a16:creationId xmlns="" xmlns:a16="http://schemas.microsoft.com/office/drawing/2014/main" id="{3007F3E7-925E-4C4F-96DB-2FA4CE706C39}"/>
              </a:ext>
            </a:extLst>
          </p:cNvPr>
          <p:cNvSpPr>
            <a:spLocks noGrp="1"/>
          </p:cNvSpPr>
          <p:nvPr>
            <p:ph type="ftr" sz="quarter" idx="11"/>
          </p:nvPr>
        </p:nvSpPr>
        <p:spPr/>
        <p:txBody>
          <a:bodyPr/>
          <a:lstStyle/>
          <a:p>
            <a:r>
              <a:rPr lang="en-ZA"/>
              <a:t>© Copyright 2018 - Your Company Name</a:t>
            </a:r>
          </a:p>
        </p:txBody>
      </p:sp>
      <p:sp>
        <p:nvSpPr>
          <p:cNvPr id="6" name="Slide Number Placeholder 5">
            <a:extLst>
              <a:ext uri="{FF2B5EF4-FFF2-40B4-BE49-F238E27FC236}">
                <a16:creationId xmlns="" xmlns:a16="http://schemas.microsoft.com/office/drawing/2014/main" id="{85504055-F55F-4ECA-9EFA-5C454710E337}"/>
              </a:ext>
            </a:extLst>
          </p:cNvPr>
          <p:cNvSpPr>
            <a:spLocks noGrp="1"/>
          </p:cNvSpPr>
          <p:nvPr>
            <p:ph type="sldNum" sz="quarter" idx="12"/>
          </p:nvPr>
        </p:nvSpPr>
        <p:spPr/>
        <p:txBody>
          <a:bodyPr/>
          <a:lstStyle/>
          <a:p>
            <a:fld id="{119C1C8F-6A95-45BD-92A4-38A328F64724}" type="slidenum">
              <a:rPr lang="en-ZA" smtClean="0"/>
              <a:t>1</a:t>
            </a:fld>
            <a:endParaRPr lang="en-ZA"/>
          </a:p>
        </p:txBody>
      </p:sp>
    </p:spTree>
    <p:extLst>
      <p:ext uri="{BB962C8B-B14F-4D97-AF65-F5344CB8AC3E}">
        <p14:creationId xmlns:p14="http://schemas.microsoft.com/office/powerpoint/2010/main" val="37570033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社員管理　</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10</a:t>
            </a:fld>
            <a:endParaRPr lang="en-ZA"/>
          </a:p>
        </p:txBody>
      </p:sp>
      <p:sp>
        <p:nvSpPr>
          <p:cNvPr id="6" name="コンテンツ プレースホルダー 5"/>
          <p:cNvSpPr>
            <a:spLocks noGrp="1"/>
          </p:cNvSpPr>
          <p:nvPr>
            <p:ph sz="half" idx="1"/>
          </p:nvPr>
        </p:nvSpPr>
        <p:spPr/>
        <p:txBody>
          <a:bodyPr>
            <a:normAutofit/>
          </a:bodyPr>
          <a:lstStyle/>
          <a:p>
            <a:r>
              <a:rPr kumimoji="1" lang="ja-JP" altLang="en-US" sz="1000" dirty="0" smtClean="0"/>
              <a:t>キーワード：社員名、取引先</a:t>
            </a:r>
            <a:endParaRPr kumimoji="1" lang="en-US" altLang="ja-JP" sz="1000" dirty="0" smtClean="0"/>
          </a:p>
          <a:p>
            <a:r>
              <a:rPr kumimoji="1" lang="ja-JP" altLang="en-US" sz="1000" dirty="0" smtClean="0"/>
              <a:t>詳細ボタン：社員登録・修正画面に移動</a:t>
            </a:r>
            <a:endParaRPr kumimoji="1" lang="ja-JP" altLang="en-US" sz="1000"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社員管理</a:t>
            </a:r>
            <a:endParaRPr lang="en-ZA" sz="900" dirty="0">
              <a:solidFill>
                <a:schemeClr val="bg1"/>
              </a:solidFill>
            </a:endParaRPr>
          </a:p>
        </p:txBody>
      </p:sp>
      <p:grpSp>
        <p:nvGrpSpPr>
          <p:cNvPr id="67" name="グループ化 66"/>
          <p:cNvGrpSpPr/>
          <p:nvPr/>
        </p:nvGrpSpPr>
        <p:grpSpPr>
          <a:xfrm>
            <a:off x="681442" y="2615427"/>
            <a:ext cx="3422573" cy="233068"/>
            <a:chOff x="1160687" y="2345516"/>
            <a:chExt cx="3422573" cy="233068"/>
          </a:xfrm>
        </p:grpSpPr>
        <p:sp>
          <p:nvSpPr>
            <p:cNvPr id="68"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endParaRPr lang="en-ZA" sz="900" dirty="0">
                <a:solidFill>
                  <a:schemeClr val="tx1">
                    <a:lumMod val="75000"/>
                    <a:lumOff val="25000"/>
                  </a:schemeClr>
                </a:solidFill>
              </a:endParaRPr>
            </a:p>
          </p:txBody>
        </p:sp>
        <p:cxnSp>
          <p:nvCxnSpPr>
            <p:cNvPr id="69"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1" name="Rectangle: Rounded Corners 90">
            <a:extLst>
              <a:ext uri="{FF2B5EF4-FFF2-40B4-BE49-F238E27FC236}">
                <a16:creationId xmlns="" xmlns:a16="http://schemas.microsoft.com/office/drawing/2014/main" id="{7FA27A46-F1C7-4476-89DE-4C60B1DE0DB5}"/>
              </a:ext>
            </a:extLst>
          </p:cNvPr>
          <p:cNvSpPr/>
          <p:nvPr/>
        </p:nvSpPr>
        <p:spPr>
          <a:xfrm>
            <a:off x="518127" y="1793909"/>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検索</a:t>
            </a:r>
            <a:endParaRPr lang="en-ZA" sz="900" dirty="0">
              <a:solidFill>
                <a:schemeClr val="bg1"/>
              </a:solidFill>
            </a:endParaRPr>
          </a:p>
        </p:txBody>
      </p:sp>
      <p:grpSp>
        <p:nvGrpSpPr>
          <p:cNvPr id="9" name="グループ化 8"/>
          <p:cNvGrpSpPr/>
          <p:nvPr/>
        </p:nvGrpSpPr>
        <p:grpSpPr>
          <a:xfrm>
            <a:off x="705014" y="2280850"/>
            <a:ext cx="3422573" cy="233068"/>
            <a:chOff x="705014" y="2280850"/>
            <a:chExt cx="3422573" cy="233068"/>
          </a:xfrm>
        </p:grpSpPr>
        <p:grpSp>
          <p:nvGrpSpPr>
            <p:cNvPr id="33" name="グループ化 32"/>
            <p:cNvGrpSpPr/>
            <p:nvPr/>
          </p:nvGrpSpPr>
          <p:grpSpPr>
            <a:xfrm>
              <a:off x="705014" y="2280850"/>
              <a:ext cx="3422573" cy="233068"/>
              <a:chOff x="1160687" y="2345516"/>
              <a:chExt cx="3422573" cy="233068"/>
            </a:xfrm>
          </p:grpSpPr>
          <p:sp>
            <p:nvSpPr>
              <p:cNvPr id="34"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キーワード</a:t>
                </a:r>
                <a:endParaRPr lang="en-ZA" sz="900" dirty="0">
                  <a:solidFill>
                    <a:schemeClr val="tx1">
                      <a:lumMod val="75000"/>
                      <a:lumOff val="25000"/>
                    </a:schemeClr>
                  </a:solidFill>
                </a:endParaRPr>
              </a:p>
            </p:txBody>
          </p:sp>
          <p:cxnSp>
            <p:nvCxnSpPr>
              <p:cNvPr id="35"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08" name="二等辺三角形 107"/>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1" name="グループ化 10"/>
          <p:cNvGrpSpPr/>
          <p:nvPr/>
        </p:nvGrpSpPr>
        <p:grpSpPr>
          <a:xfrm>
            <a:off x="3350053" y="2947758"/>
            <a:ext cx="793215" cy="334577"/>
            <a:chOff x="5287772" y="2947758"/>
            <a:chExt cx="793215" cy="334577"/>
          </a:xfrm>
        </p:grpSpPr>
        <p:sp>
          <p:nvSpPr>
            <p:cNvPr id="10" name="正方形/長方形 9"/>
            <p:cNvSpPr/>
            <p:nvPr/>
          </p:nvSpPr>
          <p:spPr>
            <a:xfrm>
              <a:off x="5287772" y="2947758"/>
              <a:ext cx="793215" cy="3345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検索</a:t>
              </a:r>
              <a:endParaRPr lang="ja-JP" altLang="en-US" sz="900" dirty="0">
                <a:solidFill>
                  <a:schemeClr val="bg1"/>
                </a:solidFill>
              </a:endParaRPr>
            </a:p>
          </p:txBody>
        </p:sp>
        <p:pic>
          <p:nvPicPr>
            <p:cNvPr id="109" name="Graphic 40">
              <a:extLst>
                <a:ext uri="{FF2B5EF4-FFF2-40B4-BE49-F238E27FC236}">
                  <a16:creationId xmlns:a16="http://schemas.microsoft.com/office/drawing/2014/main" xmlns="" id="{8BE62689-EAE2-434C-AADF-12C1E9C94705}"/>
                </a:ext>
              </a:extLst>
            </p:cNvPr>
            <p:cNvPicPr>
              <a:picLocks noChangeAspect="1"/>
            </p:cNvPicPr>
            <p:nvPr/>
          </p:nvPicPr>
          <p:blipFill>
            <a:blip r:embed="rId2">
              <a:extLst>
                <a:ext uri="{96DAC541-7B7A-43D3-8B79-37D633B846F1}">
                  <asvg:svgBlip xmlns:asvg="http://schemas.microsoft.com/office/drawing/2016/SVG/main" xmlns="" r:embed="rId37"/>
                </a:ext>
              </a:extLst>
            </a:blip>
            <a:stretch>
              <a:fillRect/>
            </a:stretch>
          </p:blipFill>
          <p:spPr>
            <a:xfrm>
              <a:off x="5768024" y="3031402"/>
              <a:ext cx="167288" cy="167288"/>
            </a:xfrm>
            <a:prstGeom prst="rect">
              <a:avLst/>
            </a:prstGeom>
          </p:spPr>
        </p:pic>
      </p:grpSp>
      <p:sp>
        <p:nvSpPr>
          <p:cNvPr id="110" name="TextBox 88">
            <a:extLst>
              <a:ext uri="{FF2B5EF4-FFF2-40B4-BE49-F238E27FC236}">
                <a16:creationId xmlns="" xmlns:a16="http://schemas.microsoft.com/office/drawing/2014/main" id="{8C6D5730-0173-465E-8ED2-E85E1DE0DD6C}"/>
              </a:ext>
            </a:extLst>
          </p:cNvPr>
          <p:cNvSpPr txBox="1"/>
          <p:nvPr/>
        </p:nvSpPr>
        <p:spPr>
          <a:xfrm>
            <a:off x="877814" y="4329995"/>
            <a:ext cx="3349121" cy="2769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　社員名　　</a:t>
            </a:r>
            <a:r>
              <a:rPr lang="ja-JP" altLang="en-US" sz="900" u="sng" dirty="0" smtClean="0">
                <a:solidFill>
                  <a:schemeClr val="tx1">
                    <a:lumMod val="75000"/>
                    <a:lumOff val="25000"/>
                  </a:schemeClr>
                </a:solidFill>
              </a:rPr>
              <a:t>取引先（</a:t>
            </a:r>
            <a:r>
              <a:rPr lang="en-US" altLang="ja-JP" sz="900" u="sng" dirty="0" smtClean="0">
                <a:solidFill>
                  <a:schemeClr val="tx1">
                    <a:lumMod val="75000"/>
                    <a:lumOff val="25000"/>
                  </a:schemeClr>
                </a:solidFill>
              </a:rPr>
              <a:t>10</a:t>
            </a:r>
            <a:r>
              <a:rPr lang="ja-JP" altLang="en-US" sz="900" u="sng" dirty="0" smtClean="0">
                <a:solidFill>
                  <a:schemeClr val="tx1">
                    <a:lumMod val="75000"/>
                    <a:lumOff val="25000"/>
                  </a:schemeClr>
                </a:solidFill>
              </a:rPr>
              <a:t>件</a:t>
            </a:r>
            <a:r>
              <a:rPr lang="ja-JP" altLang="en-US" sz="900" dirty="0" smtClean="0">
                <a:solidFill>
                  <a:schemeClr val="tx1">
                    <a:lumMod val="75000"/>
                    <a:lumOff val="25000"/>
                  </a:schemeClr>
                </a:solidFill>
              </a:rPr>
              <a:t>）</a:t>
            </a:r>
            <a:endParaRPr lang="en-US" altLang="ja-JP" sz="900" dirty="0" smtClean="0">
              <a:solidFill>
                <a:schemeClr val="tx1">
                  <a:lumMod val="75000"/>
                  <a:lumOff val="25000"/>
                </a:schemeClr>
              </a:solidFill>
            </a:endParaRPr>
          </a:p>
          <a:p>
            <a:r>
              <a:rPr lang="ja-JP" altLang="en-US" sz="900" dirty="0" smtClean="0">
                <a:solidFill>
                  <a:schemeClr val="bg1">
                    <a:lumMod val="50000"/>
                  </a:schemeClr>
                </a:solidFill>
              </a:rPr>
              <a:t>　管理者、営業、配送、経理　　</a:t>
            </a:r>
            <a:r>
              <a:rPr lang="en-US" altLang="ja-JP" sz="900" dirty="0" smtClean="0">
                <a:solidFill>
                  <a:schemeClr val="bg1">
                    <a:lumMod val="50000"/>
                  </a:schemeClr>
                </a:solidFill>
              </a:rPr>
              <a:t>2018/02/02  12:12</a:t>
            </a:r>
            <a:endParaRPr lang="en-ZA" sz="900" dirty="0">
              <a:solidFill>
                <a:schemeClr val="bg1">
                  <a:lumMod val="50000"/>
                </a:schemeClr>
              </a:solidFill>
            </a:endParaRPr>
          </a:p>
        </p:txBody>
      </p:sp>
      <p:cxnSp>
        <p:nvCxnSpPr>
          <p:cNvPr id="116" name="Straight Connector 164">
            <a:extLst>
              <a:ext uri="{FF2B5EF4-FFF2-40B4-BE49-F238E27FC236}">
                <a16:creationId xmlns="" xmlns:a16="http://schemas.microsoft.com/office/drawing/2014/main" id="{9C2A4870-0503-4388-BC25-65048F245F1C}"/>
              </a:ext>
            </a:extLst>
          </p:cNvPr>
          <p:cNvCxnSpPr/>
          <p:nvPr/>
        </p:nvCxnSpPr>
        <p:spPr>
          <a:xfrm>
            <a:off x="508949" y="4664582"/>
            <a:ext cx="3644673"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17" name="Graphic 303">
            <a:extLst>
              <a:ext uri="{FF2B5EF4-FFF2-40B4-BE49-F238E27FC236}">
                <a16:creationId xmlns:a16="http://schemas.microsoft.com/office/drawing/2014/main" xmlns="" id="{4D49F6AA-17B0-4651-B8B1-237BE9650C9A}"/>
              </a:ext>
            </a:extLst>
          </p:cNvPr>
          <p:cNvPicPr>
            <a:picLocks noChangeAspect="1"/>
          </p:cNvPicPr>
          <p:nvPr/>
        </p:nvPicPr>
        <p:blipFill>
          <a:blip r:embed="rId38">
            <a:extLst>
              <a:ext uri="{96DAC541-7B7A-43D3-8B79-37D633B846F1}">
                <asvg:svgBlip xmlns:asvg="http://schemas.microsoft.com/office/drawing/2016/SVG/main" xmlns="" r:embed="rId105"/>
              </a:ext>
            </a:extLst>
          </a:blip>
          <a:stretch>
            <a:fillRect/>
          </a:stretch>
        </p:blipFill>
        <p:spPr>
          <a:xfrm flipH="1">
            <a:off x="3944406" y="4327358"/>
            <a:ext cx="165331" cy="282272"/>
          </a:xfrm>
          <a:prstGeom prst="rect">
            <a:avLst/>
          </a:prstGeom>
        </p:spPr>
      </p:pic>
      <p:sp>
        <p:nvSpPr>
          <p:cNvPr id="118" name="TextBox 88">
            <a:extLst>
              <a:ext uri="{FF2B5EF4-FFF2-40B4-BE49-F238E27FC236}">
                <a16:creationId xmlns="" xmlns:a16="http://schemas.microsoft.com/office/drawing/2014/main" id="{8C6D5730-0173-465E-8ED2-E85E1DE0DD6C}"/>
              </a:ext>
            </a:extLst>
          </p:cNvPr>
          <p:cNvSpPr txBox="1"/>
          <p:nvPr/>
        </p:nvSpPr>
        <p:spPr>
          <a:xfrm>
            <a:off x="613345" y="4428033"/>
            <a:ext cx="284117"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番号</a:t>
            </a:r>
            <a:endParaRPr lang="en-ZA" sz="900" dirty="0">
              <a:solidFill>
                <a:schemeClr val="bg1">
                  <a:lumMod val="50000"/>
                </a:schemeClr>
              </a:solidFill>
            </a:endParaRPr>
          </a:p>
        </p:txBody>
      </p:sp>
      <p:sp>
        <p:nvSpPr>
          <p:cNvPr id="119" name="TextBox 88">
            <a:extLst>
              <a:ext uri="{FF2B5EF4-FFF2-40B4-BE49-F238E27FC236}">
                <a16:creationId xmlns="" xmlns:a16="http://schemas.microsoft.com/office/drawing/2014/main" id="{8C6D5730-0173-465E-8ED2-E85E1DE0DD6C}"/>
              </a:ext>
            </a:extLst>
          </p:cNvPr>
          <p:cNvSpPr txBox="1"/>
          <p:nvPr/>
        </p:nvSpPr>
        <p:spPr>
          <a:xfrm>
            <a:off x="1584028" y="2690034"/>
            <a:ext cx="2029505" cy="138499"/>
          </a:xfrm>
          <a:prstGeom prst="rect">
            <a:avLst/>
          </a:prstGeom>
          <a:noFill/>
        </p:spPr>
        <p:txBody>
          <a:bodyPr wrap="square" lIns="0" tIns="0" rIns="0" bIns="0" rtlCol="0">
            <a:spAutoFit/>
          </a:bodyPr>
          <a:lstStyle/>
          <a:p>
            <a:r>
              <a:rPr lang="ja-JP" altLang="en-US" sz="900" dirty="0" smtClean="0">
                <a:solidFill>
                  <a:schemeClr val="bg1">
                    <a:lumMod val="50000"/>
                  </a:schemeClr>
                </a:solidFill>
              </a:rPr>
              <a:t>検索キーワード入力</a:t>
            </a:r>
            <a:endParaRPr lang="en-ZA" sz="900" dirty="0">
              <a:solidFill>
                <a:schemeClr val="bg1">
                  <a:lumMod val="50000"/>
                </a:schemeClr>
              </a:solidFill>
            </a:endParaRPr>
          </a:p>
        </p:txBody>
      </p:sp>
      <p:graphicFrame>
        <p:nvGraphicFramePr>
          <p:cNvPr id="12" name="表 11"/>
          <p:cNvGraphicFramePr>
            <a:graphicFrameLocks noGrp="1"/>
          </p:cNvGraphicFramePr>
          <p:nvPr>
            <p:extLst>
              <p:ext uri="{D42A27DB-BD31-4B8C-83A1-F6EECF244321}">
                <p14:modId xmlns:p14="http://schemas.microsoft.com/office/powerpoint/2010/main" val="1779314387"/>
              </p:ext>
            </p:extLst>
          </p:nvPr>
        </p:nvGraphicFramePr>
        <p:xfrm>
          <a:off x="518127" y="3362656"/>
          <a:ext cx="7830894" cy="487680"/>
        </p:xfrm>
        <a:graphic>
          <a:graphicData uri="http://schemas.openxmlformats.org/drawingml/2006/table">
            <a:tbl>
              <a:tblPr firstRow="1" bandRow="1">
                <a:tableStyleId>{5940675A-B579-460E-94D1-54222C63F5DA}</a:tableStyleId>
              </a:tblPr>
              <a:tblGrid>
                <a:gridCol w="531309"/>
                <a:gridCol w="1410159"/>
                <a:gridCol w="1973979"/>
                <a:gridCol w="1305149"/>
                <a:gridCol w="1305149"/>
                <a:gridCol w="1305149"/>
              </a:tblGrid>
              <a:tr h="0">
                <a:tc>
                  <a:txBody>
                    <a:bodyPr/>
                    <a:lstStyle/>
                    <a:p>
                      <a:r>
                        <a:rPr kumimoji="1" lang="ja-JP" altLang="en-US" sz="1000" dirty="0" smtClean="0"/>
                        <a:t>番号</a:t>
                      </a:r>
                      <a:endParaRPr kumimoji="1" lang="ja-JP" altLang="en-US" sz="1000" dirty="0"/>
                    </a:p>
                  </a:txBody>
                  <a:tcPr/>
                </a:tc>
                <a:tc>
                  <a:txBody>
                    <a:bodyPr/>
                    <a:lstStyle/>
                    <a:p>
                      <a:r>
                        <a:rPr kumimoji="1" lang="ja-JP" altLang="en-US" sz="1000" dirty="0" smtClean="0"/>
                        <a:t>社員名</a:t>
                      </a:r>
                      <a:endParaRPr kumimoji="1" lang="ja-JP" altLang="en-US" sz="1000" dirty="0"/>
                    </a:p>
                  </a:txBody>
                  <a:tcPr/>
                </a:tc>
                <a:tc>
                  <a:txBody>
                    <a:bodyPr/>
                    <a:lstStyle/>
                    <a:p>
                      <a:r>
                        <a:rPr kumimoji="1" lang="ja-JP" altLang="en-US" sz="1000" dirty="0" smtClean="0"/>
                        <a:t>権限</a:t>
                      </a:r>
                      <a:endParaRPr kumimoji="1" lang="ja-JP" altLang="en-US" sz="1000" dirty="0"/>
                    </a:p>
                  </a:txBody>
                  <a:tcPr/>
                </a:tc>
                <a:tc>
                  <a:txBody>
                    <a:bodyPr/>
                    <a:lstStyle/>
                    <a:p>
                      <a:r>
                        <a:rPr kumimoji="1" lang="ja-JP" altLang="en-US" sz="1000" u="sng" dirty="0" smtClean="0"/>
                        <a:t>担当取引先</a:t>
                      </a:r>
                      <a:endParaRPr kumimoji="1" lang="ja-JP" altLang="en-US" sz="1000" u="sng" dirty="0"/>
                    </a:p>
                  </a:txBody>
                  <a:tcPr/>
                </a:tc>
                <a:tc>
                  <a:txBody>
                    <a:bodyPr/>
                    <a:lstStyle/>
                    <a:p>
                      <a:r>
                        <a:rPr kumimoji="1" lang="ja-JP" altLang="en-US" sz="1000" dirty="0" smtClean="0"/>
                        <a:t>登録日</a:t>
                      </a:r>
                      <a:endParaRPr kumimoji="1" lang="ja-JP" altLang="en-US" sz="1000" dirty="0"/>
                    </a:p>
                  </a:txBody>
                  <a:tcPr/>
                </a:tc>
                <a:tc>
                  <a:txBody>
                    <a:bodyPr/>
                    <a:lstStyle/>
                    <a:p>
                      <a:endParaRPr kumimoji="1" lang="ja-JP" altLang="en-US" sz="1000"/>
                    </a:p>
                  </a:txBody>
                  <a:tcPr/>
                </a:tc>
              </a:tr>
              <a:tr h="0">
                <a:tc>
                  <a:txBody>
                    <a:bodyPr/>
                    <a:lstStyle/>
                    <a:p>
                      <a:endParaRPr kumimoji="1" lang="ja-JP" altLang="en-US" sz="1000"/>
                    </a:p>
                  </a:txBody>
                  <a:tcPr/>
                </a:tc>
                <a:tc>
                  <a:txBody>
                    <a:bodyPr/>
                    <a:lstStyle/>
                    <a:p>
                      <a:endParaRPr kumimoji="1" lang="ja-JP" altLang="en-US" sz="1000" dirty="0"/>
                    </a:p>
                  </a:txBody>
                  <a:tcPr/>
                </a:tc>
                <a:tc>
                  <a:txBody>
                    <a:bodyPr/>
                    <a:lstStyle/>
                    <a:p>
                      <a:endParaRPr kumimoji="1" lang="ja-JP" altLang="en-US" sz="1000" dirty="0"/>
                    </a:p>
                  </a:txBody>
                  <a:tcPr/>
                </a:tc>
                <a:tc>
                  <a:txBody>
                    <a:bodyPr/>
                    <a:lstStyle/>
                    <a:p>
                      <a:endParaRPr kumimoji="1" lang="ja-JP" altLang="en-US" sz="1000" dirty="0"/>
                    </a:p>
                  </a:txBody>
                  <a:tcPr/>
                </a:tc>
                <a:tc>
                  <a:txBody>
                    <a:bodyPr/>
                    <a:lstStyle/>
                    <a:p>
                      <a:endParaRPr kumimoji="1" lang="ja-JP" altLang="en-US" sz="1000" dirty="0"/>
                    </a:p>
                  </a:txBody>
                  <a:tcPr/>
                </a:tc>
                <a:tc>
                  <a:txBody>
                    <a:bodyPr/>
                    <a:lstStyle/>
                    <a:p>
                      <a:endParaRPr kumimoji="1" lang="ja-JP" altLang="en-US" sz="1000" dirty="0"/>
                    </a:p>
                  </a:txBody>
                  <a:tcPr/>
                </a:tc>
              </a:tr>
            </a:tbl>
          </a:graphicData>
        </a:graphic>
      </p:graphicFrame>
      <p:sp>
        <p:nvSpPr>
          <p:cNvPr id="121" name="正方形/長方形 120"/>
          <p:cNvSpPr/>
          <p:nvPr/>
        </p:nvSpPr>
        <p:spPr>
          <a:xfrm>
            <a:off x="7456560" y="3565386"/>
            <a:ext cx="793215" cy="3345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詳細</a:t>
            </a:r>
            <a:endParaRPr lang="ja-JP" altLang="en-US" sz="900" dirty="0">
              <a:solidFill>
                <a:schemeClr val="bg1"/>
              </a:solidFill>
            </a:endParaRPr>
          </a:p>
        </p:txBody>
      </p:sp>
    </p:spTree>
    <p:extLst>
      <p:ext uri="{BB962C8B-B14F-4D97-AF65-F5344CB8AC3E}">
        <p14:creationId xmlns:p14="http://schemas.microsoft.com/office/powerpoint/2010/main" val="4023187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社員管理　＞　社員登録・修正</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11</a:t>
            </a:fld>
            <a:endParaRPr lang="en-ZA"/>
          </a:p>
        </p:txBody>
      </p:sp>
      <p:sp>
        <p:nvSpPr>
          <p:cNvPr id="6" name="コンテンツ プレースホルダー 5"/>
          <p:cNvSpPr>
            <a:spLocks noGrp="1"/>
          </p:cNvSpPr>
          <p:nvPr>
            <p:ph sz="half" idx="1"/>
          </p:nvPr>
        </p:nvSpPr>
        <p:spPr/>
        <p:txBody>
          <a:bodyPr/>
          <a:lstStyle/>
          <a:p>
            <a:endParaRPr kumimoji="1" lang="ja-JP" altLang="en-US"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社員登録・修正</a:t>
            </a:r>
            <a:endParaRPr lang="en-ZA" sz="900" dirty="0">
              <a:solidFill>
                <a:schemeClr val="bg1"/>
              </a:solidFill>
            </a:endParaRPr>
          </a:p>
        </p:txBody>
      </p:sp>
      <p:grpSp>
        <p:nvGrpSpPr>
          <p:cNvPr id="59" name="グループ化 58"/>
          <p:cNvGrpSpPr/>
          <p:nvPr/>
        </p:nvGrpSpPr>
        <p:grpSpPr>
          <a:xfrm>
            <a:off x="686956" y="3116706"/>
            <a:ext cx="3422573" cy="233068"/>
            <a:chOff x="1160687" y="2345516"/>
            <a:chExt cx="3422573" cy="233068"/>
          </a:xfrm>
        </p:grpSpPr>
        <p:sp>
          <p:nvSpPr>
            <p:cNvPr id="60"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氏名</a:t>
              </a:r>
              <a:endParaRPr lang="en-ZA" sz="900" dirty="0">
                <a:solidFill>
                  <a:schemeClr val="tx1">
                    <a:lumMod val="75000"/>
                    <a:lumOff val="25000"/>
                  </a:schemeClr>
                </a:solidFill>
              </a:endParaRPr>
            </a:p>
          </p:txBody>
        </p:sp>
        <p:cxnSp>
          <p:nvCxnSpPr>
            <p:cNvPr id="6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7" name="グループ化 66"/>
          <p:cNvGrpSpPr/>
          <p:nvPr/>
        </p:nvGrpSpPr>
        <p:grpSpPr>
          <a:xfrm>
            <a:off x="681442" y="3496787"/>
            <a:ext cx="3422573" cy="233068"/>
            <a:chOff x="1160687" y="2345516"/>
            <a:chExt cx="3422573" cy="233068"/>
          </a:xfrm>
        </p:grpSpPr>
        <p:sp>
          <p:nvSpPr>
            <p:cNvPr id="68"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携帯番号</a:t>
              </a:r>
              <a:endParaRPr lang="en-ZA" sz="900" dirty="0">
                <a:solidFill>
                  <a:schemeClr val="tx1">
                    <a:lumMod val="75000"/>
                    <a:lumOff val="25000"/>
                  </a:schemeClr>
                </a:solidFill>
              </a:endParaRPr>
            </a:p>
          </p:txBody>
        </p:sp>
        <p:cxnSp>
          <p:nvCxnSpPr>
            <p:cNvPr id="69"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3" name="グループ化 32"/>
          <p:cNvGrpSpPr/>
          <p:nvPr/>
        </p:nvGrpSpPr>
        <p:grpSpPr>
          <a:xfrm>
            <a:off x="705014" y="2346952"/>
            <a:ext cx="3422573" cy="233068"/>
            <a:chOff x="1160687" y="2345516"/>
            <a:chExt cx="3422573" cy="233068"/>
          </a:xfrm>
        </p:grpSpPr>
        <p:sp>
          <p:nvSpPr>
            <p:cNvPr id="34"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社員</a:t>
              </a:r>
              <a:r>
                <a:rPr lang="en-US" altLang="ja-JP" sz="900" dirty="0" smtClean="0">
                  <a:solidFill>
                    <a:schemeClr val="tx1">
                      <a:lumMod val="75000"/>
                      <a:lumOff val="25000"/>
                    </a:schemeClr>
                  </a:solidFill>
                </a:rPr>
                <a:t>ID</a:t>
              </a:r>
              <a:endParaRPr lang="en-ZA" sz="900" dirty="0">
                <a:solidFill>
                  <a:schemeClr val="tx1">
                    <a:lumMod val="75000"/>
                    <a:lumOff val="25000"/>
                  </a:schemeClr>
                </a:solidFill>
              </a:endParaRPr>
            </a:p>
          </p:txBody>
        </p:sp>
        <p:cxnSp>
          <p:nvCxnSpPr>
            <p:cNvPr id="35"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6" name="グループ化 35"/>
          <p:cNvGrpSpPr/>
          <p:nvPr/>
        </p:nvGrpSpPr>
        <p:grpSpPr>
          <a:xfrm>
            <a:off x="610000" y="2734094"/>
            <a:ext cx="3422573" cy="233068"/>
            <a:chOff x="1160687" y="2345516"/>
            <a:chExt cx="3422573" cy="233068"/>
          </a:xfrm>
        </p:grpSpPr>
        <p:sp>
          <p:nvSpPr>
            <p:cNvPr id="37"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パスワード</a:t>
              </a:r>
              <a:endParaRPr lang="en-ZA" sz="900" dirty="0">
                <a:solidFill>
                  <a:schemeClr val="tx1">
                    <a:lumMod val="75000"/>
                    <a:lumOff val="25000"/>
                  </a:schemeClr>
                </a:solidFill>
              </a:endParaRPr>
            </a:p>
          </p:txBody>
        </p:sp>
        <p:cxnSp>
          <p:nvCxnSpPr>
            <p:cNvPr id="3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42" name="Graphic 26">
            <a:extLst>
              <a:ext uri="{FF2B5EF4-FFF2-40B4-BE49-F238E27FC236}">
                <a16:creationId xmlns="" xmlns:a16="http://schemas.microsoft.com/office/drawing/2014/main" id="{A719523F-F101-4D0C-AC79-95489A750E4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26"/>
              </a:ext>
            </a:extLst>
          </a:blip>
          <a:stretch>
            <a:fillRect/>
          </a:stretch>
        </p:blipFill>
        <p:spPr>
          <a:xfrm>
            <a:off x="4022479" y="2684890"/>
            <a:ext cx="187703" cy="187703"/>
          </a:xfrm>
          <a:prstGeom prst="rect">
            <a:avLst/>
          </a:prstGeom>
        </p:spPr>
      </p:pic>
      <p:sp>
        <p:nvSpPr>
          <p:cNvPr id="95" name="TextBox 161">
            <a:extLst>
              <a:ext uri="{FF2B5EF4-FFF2-40B4-BE49-F238E27FC236}">
                <a16:creationId xmlns="" xmlns:a16="http://schemas.microsoft.com/office/drawing/2014/main" id="{AED7EE26-8FEE-4262-B555-330DFA3C4A77}"/>
              </a:ext>
            </a:extLst>
          </p:cNvPr>
          <p:cNvSpPr txBox="1"/>
          <p:nvPr/>
        </p:nvSpPr>
        <p:spPr>
          <a:xfrm>
            <a:off x="673932" y="4632345"/>
            <a:ext cx="3644673" cy="2830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　管理者　　□　営業　　□　配送　　□　経理　</a:t>
            </a:r>
            <a:endParaRPr lang="en-ZA" sz="1000" dirty="0">
              <a:solidFill>
                <a:schemeClr val="tx1">
                  <a:lumMod val="50000"/>
                  <a:lumOff val="50000"/>
                </a:schemeClr>
              </a:solidFill>
            </a:endParaRPr>
          </a:p>
        </p:txBody>
      </p:sp>
      <p:sp>
        <p:nvSpPr>
          <p:cNvPr id="96" name="TextBox 161">
            <a:extLst>
              <a:ext uri="{FF2B5EF4-FFF2-40B4-BE49-F238E27FC236}">
                <a16:creationId xmlns="" xmlns:a16="http://schemas.microsoft.com/office/drawing/2014/main" id="{AED7EE26-8FEE-4262-B555-330DFA3C4A77}"/>
              </a:ext>
            </a:extLst>
          </p:cNvPr>
          <p:cNvSpPr txBox="1"/>
          <p:nvPr/>
        </p:nvSpPr>
        <p:spPr>
          <a:xfrm>
            <a:off x="660924" y="4869479"/>
            <a:ext cx="3644673" cy="440658"/>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権限を選択すると設定済みの権限が付与されます。</a:t>
            </a:r>
            <a:endParaRPr lang="en-US" altLang="ja-JP" sz="1000" dirty="0" smtClean="0">
              <a:solidFill>
                <a:schemeClr val="tx1">
                  <a:lumMod val="50000"/>
                  <a:lumOff val="50000"/>
                </a:schemeClr>
              </a:solidFill>
            </a:endParaRPr>
          </a:p>
          <a:p>
            <a:r>
              <a:rPr lang="ja-JP" altLang="en-US" sz="1000" dirty="0" smtClean="0">
                <a:solidFill>
                  <a:schemeClr val="tx1">
                    <a:lumMod val="50000"/>
                    <a:lumOff val="50000"/>
                  </a:schemeClr>
                </a:solidFill>
              </a:rPr>
              <a:t>権限は複数選択できます。　</a:t>
            </a:r>
            <a:endParaRPr lang="en-ZA" sz="1000" dirty="0">
              <a:solidFill>
                <a:schemeClr val="tx1">
                  <a:lumMod val="50000"/>
                  <a:lumOff val="50000"/>
                </a:schemeClr>
              </a:solidFill>
            </a:endParaRPr>
          </a:p>
        </p:txBody>
      </p:sp>
      <p:sp>
        <p:nvSpPr>
          <p:cNvPr id="101" name="Rectangle: Rounded Corners 90">
            <a:extLst>
              <a:ext uri="{FF2B5EF4-FFF2-40B4-BE49-F238E27FC236}">
                <a16:creationId xmlns="" xmlns:a16="http://schemas.microsoft.com/office/drawing/2014/main" id="{7FA27A46-F1C7-4476-89DE-4C60B1DE0DB5}"/>
              </a:ext>
            </a:extLst>
          </p:cNvPr>
          <p:cNvSpPr/>
          <p:nvPr/>
        </p:nvSpPr>
        <p:spPr>
          <a:xfrm>
            <a:off x="518127" y="1793909"/>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社員情報</a:t>
            </a:r>
            <a:endParaRPr lang="en-ZA" sz="900" dirty="0">
              <a:solidFill>
                <a:schemeClr val="bg1"/>
              </a:solidFill>
            </a:endParaRPr>
          </a:p>
        </p:txBody>
      </p:sp>
      <p:sp>
        <p:nvSpPr>
          <p:cNvPr id="102" name="Rectangle: Rounded Corners 90">
            <a:extLst>
              <a:ext uri="{FF2B5EF4-FFF2-40B4-BE49-F238E27FC236}">
                <a16:creationId xmlns="" xmlns:a16="http://schemas.microsoft.com/office/drawing/2014/main" id="{7FA27A46-F1C7-4476-89DE-4C60B1DE0DB5}"/>
              </a:ext>
            </a:extLst>
          </p:cNvPr>
          <p:cNvSpPr/>
          <p:nvPr/>
        </p:nvSpPr>
        <p:spPr>
          <a:xfrm>
            <a:off x="527306" y="4303947"/>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権限</a:t>
            </a:r>
            <a:endParaRPr lang="en-ZA" sz="900" dirty="0">
              <a:solidFill>
                <a:schemeClr val="bg1"/>
              </a:solidFill>
            </a:endParaRPr>
          </a:p>
        </p:txBody>
      </p:sp>
      <p:sp>
        <p:nvSpPr>
          <p:cNvPr id="103" name="Rectangle: Rounded Corners 90">
            <a:extLst>
              <a:ext uri="{FF2B5EF4-FFF2-40B4-BE49-F238E27FC236}">
                <a16:creationId xmlns="" xmlns:a16="http://schemas.microsoft.com/office/drawing/2014/main" id="{7FA27A46-F1C7-4476-89DE-4C60B1DE0DB5}"/>
              </a:ext>
            </a:extLst>
          </p:cNvPr>
          <p:cNvSpPr/>
          <p:nvPr/>
        </p:nvSpPr>
        <p:spPr>
          <a:xfrm>
            <a:off x="525468" y="5315673"/>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権限詳細</a:t>
            </a:r>
            <a:endParaRPr lang="en-ZA" sz="900" dirty="0">
              <a:solidFill>
                <a:schemeClr val="bg1"/>
              </a:solidFill>
            </a:endParaRPr>
          </a:p>
        </p:txBody>
      </p:sp>
      <p:sp>
        <p:nvSpPr>
          <p:cNvPr id="104" name="TextBox 161">
            <a:extLst>
              <a:ext uri="{FF2B5EF4-FFF2-40B4-BE49-F238E27FC236}">
                <a16:creationId xmlns="" xmlns:a16="http://schemas.microsoft.com/office/drawing/2014/main" id="{AED7EE26-8FEE-4262-B555-330DFA3C4A77}"/>
              </a:ext>
            </a:extLst>
          </p:cNvPr>
          <p:cNvSpPr txBox="1"/>
          <p:nvPr/>
        </p:nvSpPr>
        <p:spPr>
          <a:xfrm>
            <a:off x="1053060" y="5875433"/>
            <a:ext cx="2229968" cy="283040"/>
          </a:xfrm>
          <a:prstGeom prst="rect">
            <a:avLst/>
          </a:prstGeom>
          <a:noFill/>
        </p:spPr>
        <p:txBody>
          <a:bodyPr wrap="square" lIns="0" tIns="0" rIns="0" bIns="0" rtlCol="0" anchor="ctr">
            <a:noAutofit/>
          </a:bodyPr>
          <a:lstStyle/>
          <a:p>
            <a:r>
              <a:rPr lang="en-US" altLang="ja-JP" sz="1000" dirty="0" smtClean="0">
                <a:solidFill>
                  <a:srgbClr val="FF0000"/>
                </a:solidFill>
              </a:rPr>
              <a:t>TODO:</a:t>
            </a:r>
            <a:r>
              <a:rPr lang="ja-JP" altLang="en-US" sz="1000" dirty="0" smtClean="0">
                <a:solidFill>
                  <a:srgbClr val="FF0000"/>
                </a:solidFill>
              </a:rPr>
              <a:t>メニューリスト</a:t>
            </a:r>
            <a:r>
              <a:rPr lang="ja-JP" altLang="en-US" sz="1000" dirty="0" smtClean="0">
                <a:solidFill>
                  <a:schemeClr val="tx1">
                    <a:lumMod val="50000"/>
                    <a:lumOff val="50000"/>
                  </a:schemeClr>
                </a:solidFill>
              </a:rPr>
              <a:t>　</a:t>
            </a:r>
            <a:endParaRPr lang="en-ZA" sz="1000" dirty="0">
              <a:solidFill>
                <a:schemeClr val="tx1">
                  <a:lumMod val="50000"/>
                  <a:lumOff val="50000"/>
                </a:schemeClr>
              </a:solidFill>
            </a:endParaRPr>
          </a:p>
        </p:txBody>
      </p:sp>
      <p:sp>
        <p:nvSpPr>
          <p:cNvPr id="105" name="TextBox 161">
            <a:extLst>
              <a:ext uri="{FF2B5EF4-FFF2-40B4-BE49-F238E27FC236}">
                <a16:creationId xmlns="" xmlns:a16="http://schemas.microsoft.com/office/drawing/2014/main" id="{AED7EE26-8FEE-4262-B555-330DFA3C4A77}"/>
              </a:ext>
            </a:extLst>
          </p:cNvPr>
          <p:cNvSpPr txBox="1"/>
          <p:nvPr/>
        </p:nvSpPr>
        <p:spPr>
          <a:xfrm>
            <a:off x="604001" y="3732889"/>
            <a:ext cx="3644673" cy="431487"/>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●スマホからログインすると担当取引先からの注文がある場合通知メールが受信できます。</a:t>
            </a:r>
            <a:endParaRPr lang="en-ZA" sz="1000" dirty="0">
              <a:solidFill>
                <a:schemeClr val="tx1">
                  <a:lumMod val="50000"/>
                  <a:lumOff val="50000"/>
                </a:schemeClr>
              </a:solidFill>
            </a:endParaRPr>
          </a:p>
        </p:txBody>
      </p:sp>
      <p:sp>
        <p:nvSpPr>
          <p:cNvPr id="106" name="TextBox 161">
            <a:extLst>
              <a:ext uri="{FF2B5EF4-FFF2-40B4-BE49-F238E27FC236}">
                <a16:creationId xmlns="" xmlns:a16="http://schemas.microsoft.com/office/drawing/2014/main" id="{AED7EE26-8FEE-4262-B555-330DFA3C4A77}"/>
              </a:ext>
            </a:extLst>
          </p:cNvPr>
          <p:cNvSpPr txBox="1"/>
          <p:nvPr/>
        </p:nvSpPr>
        <p:spPr>
          <a:xfrm>
            <a:off x="548916" y="5572729"/>
            <a:ext cx="3644673" cy="220329"/>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設定済みの権限を微調整できます。　</a:t>
            </a:r>
            <a:endParaRPr lang="en-ZA" sz="1000" dirty="0">
              <a:solidFill>
                <a:schemeClr val="tx1">
                  <a:lumMod val="50000"/>
                  <a:lumOff val="50000"/>
                </a:schemeClr>
              </a:solidFill>
            </a:endParaRPr>
          </a:p>
        </p:txBody>
      </p:sp>
      <p:sp>
        <p:nvSpPr>
          <p:cNvPr id="31" name="正方形/長方形 30"/>
          <p:cNvSpPr/>
          <p:nvPr/>
        </p:nvSpPr>
        <p:spPr>
          <a:xfrm>
            <a:off x="2678022" y="2129199"/>
            <a:ext cx="793215" cy="3345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39" name="正方形/長方形 38"/>
          <p:cNvSpPr/>
          <p:nvPr/>
        </p:nvSpPr>
        <p:spPr>
          <a:xfrm>
            <a:off x="3525390" y="2150874"/>
            <a:ext cx="793215" cy="3345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保存</a:t>
            </a:r>
            <a:endParaRPr lang="ja-JP" altLang="en-US" sz="900" dirty="0">
              <a:solidFill>
                <a:schemeClr val="bg1"/>
              </a:solidFill>
            </a:endParaRPr>
          </a:p>
        </p:txBody>
      </p:sp>
    </p:spTree>
    <p:extLst>
      <p:ext uri="{BB962C8B-B14F-4D97-AF65-F5344CB8AC3E}">
        <p14:creationId xmlns:p14="http://schemas.microsoft.com/office/powerpoint/2010/main" val="2270085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お知らせ</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12</a:t>
            </a:fld>
            <a:endParaRPr lang="en-ZA"/>
          </a:p>
        </p:txBody>
      </p:sp>
      <p:sp>
        <p:nvSpPr>
          <p:cNvPr id="6" name="コンテンツ プレースホルダー 5"/>
          <p:cNvSpPr>
            <a:spLocks noGrp="1"/>
          </p:cNvSpPr>
          <p:nvPr>
            <p:ph sz="half" idx="1"/>
          </p:nvPr>
        </p:nvSpPr>
        <p:spPr/>
        <p:txBody>
          <a:bodyPr/>
          <a:lstStyle/>
          <a:p>
            <a:endParaRPr kumimoji="1" lang="ja-JP" altLang="en-US"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お知らせ</a:t>
            </a:r>
            <a:endParaRPr lang="en-ZA" sz="900" dirty="0">
              <a:solidFill>
                <a:schemeClr val="bg1"/>
              </a:solidFill>
            </a:endParaRPr>
          </a:p>
        </p:txBody>
      </p:sp>
    </p:spTree>
    <p:extLst>
      <p:ext uri="{BB962C8B-B14F-4D97-AF65-F5344CB8AC3E}">
        <p14:creationId xmlns:p14="http://schemas.microsoft.com/office/powerpoint/2010/main" val="1134355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問い合わせ</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13</a:t>
            </a:fld>
            <a:endParaRPr lang="en-ZA"/>
          </a:p>
        </p:txBody>
      </p:sp>
      <p:sp>
        <p:nvSpPr>
          <p:cNvPr id="6" name="コンテンツ プレースホルダー 5"/>
          <p:cNvSpPr>
            <a:spLocks noGrp="1"/>
          </p:cNvSpPr>
          <p:nvPr>
            <p:ph sz="half" idx="1"/>
          </p:nvPr>
        </p:nvSpPr>
        <p:spPr/>
        <p:txBody>
          <a:bodyPr/>
          <a:lstStyle/>
          <a:p>
            <a:endParaRPr kumimoji="1" lang="ja-JP" altLang="en-US"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問い合わせ</a:t>
            </a:r>
            <a:endParaRPr lang="en-ZA" sz="900" dirty="0">
              <a:solidFill>
                <a:schemeClr val="bg1"/>
              </a:solidFill>
            </a:endParaRPr>
          </a:p>
        </p:txBody>
      </p:sp>
    </p:spTree>
    <p:extLst>
      <p:ext uri="{BB962C8B-B14F-4D97-AF65-F5344CB8AC3E}">
        <p14:creationId xmlns:p14="http://schemas.microsoft.com/office/powerpoint/2010/main" val="41367139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商品管理＞検索</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14</a:t>
            </a:fld>
            <a:endParaRPr lang="en-ZA"/>
          </a:p>
        </p:txBody>
      </p:sp>
      <p:sp>
        <p:nvSpPr>
          <p:cNvPr id="6" name="コンテンツ プレースホルダー 5"/>
          <p:cNvSpPr>
            <a:spLocks noGrp="1"/>
          </p:cNvSpPr>
          <p:nvPr>
            <p:ph sz="half" idx="1"/>
          </p:nvPr>
        </p:nvSpPr>
        <p:spPr/>
        <p:txBody>
          <a:bodyPr/>
          <a:lstStyle/>
          <a:p>
            <a:r>
              <a:rPr kumimoji="1" lang="ja-JP" altLang="en-US" dirty="0" smtClean="0"/>
              <a:t>キーワード：商品名、商品コード</a:t>
            </a:r>
            <a:endParaRPr kumimoji="1" lang="en-US" altLang="ja-JP" dirty="0" smtClean="0"/>
          </a:p>
          <a:p>
            <a:r>
              <a:rPr kumimoji="1" lang="ja-JP" altLang="en-US" dirty="0"/>
              <a:t>販売</a:t>
            </a:r>
            <a:r>
              <a:rPr kumimoji="1" lang="ja-JP" altLang="en-US" dirty="0" smtClean="0"/>
              <a:t>区分：販売、販売中止、在庫不足</a:t>
            </a:r>
            <a:endParaRPr kumimoji="1" lang="ja-JP" altLang="en-US" dirty="0"/>
          </a:p>
        </p:txBody>
      </p:sp>
      <p:sp>
        <p:nvSpPr>
          <p:cNvPr id="45"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商品管理</a:t>
            </a:r>
            <a:endParaRPr lang="en-ZA" sz="900" dirty="0">
              <a:solidFill>
                <a:schemeClr val="bg1"/>
              </a:solidFill>
            </a:endParaRPr>
          </a:p>
        </p:txBody>
      </p:sp>
      <p:grpSp>
        <p:nvGrpSpPr>
          <p:cNvPr id="46" name="グループ化 45"/>
          <p:cNvGrpSpPr/>
          <p:nvPr/>
        </p:nvGrpSpPr>
        <p:grpSpPr>
          <a:xfrm>
            <a:off x="705014" y="2666445"/>
            <a:ext cx="3422573" cy="233068"/>
            <a:chOff x="1160687" y="2345516"/>
            <a:chExt cx="3422573" cy="233068"/>
          </a:xfrm>
        </p:grpSpPr>
        <p:sp>
          <p:nvSpPr>
            <p:cNvPr id="47"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商品コード</a:t>
              </a:r>
              <a:endParaRPr lang="en-ZA" sz="900" dirty="0">
                <a:solidFill>
                  <a:schemeClr val="tx1">
                    <a:lumMod val="75000"/>
                    <a:lumOff val="25000"/>
                  </a:schemeClr>
                </a:solidFill>
              </a:endParaRPr>
            </a:p>
          </p:txBody>
        </p:sp>
        <p:cxnSp>
          <p:nvCxnSpPr>
            <p:cNvPr id="4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9" name="正方形/長方形 48"/>
          <p:cNvSpPr/>
          <p:nvPr/>
        </p:nvSpPr>
        <p:spPr>
          <a:xfrm>
            <a:off x="3426246" y="1829900"/>
            <a:ext cx="70862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検索</a:t>
            </a:r>
            <a:endParaRPr lang="ja-JP" altLang="en-US" sz="900" dirty="0">
              <a:solidFill>
                <a:schemeClr val="bg1"/>
              </a:solidFill>
            </a:endParaRPr>
          </a:p>
        </p:txBody>
      </p:sp>
      <p:grpSp>
        <p:nvGrpSpPr>
          <p:cNvPr id="52" name="グループ化 51"/>
          <p:cNvGrpSpPr/>
          <p:nvPr/>
        </p:nvGrpSpPr>
        <p:grpSpPr>
          <a:xfrm>
            <a:off x="703176" y="3006134"/>
            <a:ext cx="3422573" cy="233068"/>
            <a:chOff x="1160687" y="2345516"/>
            <a:chExt cx="3422573" cy="233068"/>
          </a:xfrm>
        </p:grpSpPr>
        <p:sp>
          <p:nvSpPr>
            <p:cNvPr id="53"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商品名</a:t>
              </a:r>
              <a:endParaRPr lang="en-ZA" sz="900" dirty="0">
                <a:solidFill>
                  <a:schemeClr val="tx1">
                    <a:lumMod val="75000"/>
                    <a:lumOff val="25000"/>
                  </a:schemeClr>
                </a:solidFill>
              </a:endParaRPr>
            </a:p>
          </p:txBody>
        </p:sp>
        <p:cxnSp>
          <p:nvCxnSpPr>
            <p:cNvPr id="54"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5" name="グループ化 54"/>
          <p:cNvGrpSpPr/>
          <p:nvPr/>
        </p:nvGrpSpPr>
        <p:grpSpPr>
          <a:xfrm>
            <a:off x="701338" y="3323789"/>
            <a:ext cx="3422573" cy="233068"/>
            <a:chOff x="1160687" y="2345516"/>
            <a:chExt cx="3422573" cy="233068"/>
          </a:xfrm>
        </p:grpSpPr>
        <p:sp>
          <p:nvSpPr>
            <p:cNvPr id="56"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商品フリ仮名</a:t>
              </a:r>
              <a:endParaRPr lang="en-ZA" sz="900" dirty="0">
                <a:solidFill>
                  <a:schemeClr val="tx1">
                    <a:lumMod val="75000"/>
                    <a:lumOff val="25000"/>
                  </a:schemeClr>
                </a:solidFill>
              </a:endParaRPr>
            </a:p>
          </p:txBody>
        </p:sp>
        <p:cxnSp>
          <p:nvCxnSpPr>
            <p:cNvPr id="57"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1" name="グループ化 60"/>
          <p:cNvGrpSpPr/>
          <p:nvPr/>
        </p:nvGrpSpPr>
        <p:grpSpPr>
          <a:xfrm>
            <a:off x="727337" y="2278348"/>
            <a:ext cx="3422573" cy="233068"/>
            <a:chOff x="705014" y="2280850"/>
            <a:chExt cx="3422573" cy="233068"/>
          </a:xfrm>
        </p:grpSpPr>
        <p:grpSp>
          <p:nvGrpSpPr>
            <p:cNvPr id="62" name="グループ化 61"/>
            <p:cNvGrpSpPr/>
            <p:nvPr/>
          </p:nvGrpSpPr>
          <p:grpSpPr>
            <a:xfrm>
              <a:off x="705014" y="2280850"/>
              <a:ext cx="3422573" cy="233068"/>
              <a:chOff x="1160687" y="2345516"/>
              <a:chExt cx="3422573" cy="233068"/>
            </a:xfrm>
          </p:grpSpPr>
          <p:sp>
            <p:nvSpPr>
              <p:cNvPr id="64"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販売状態</a:t>
                </a:r>
                <a:endParaRPr lang="en-ZA" sz="900" dirty="0">
                  <a:solidFill>
                    <a:schemeClr val="tx1">
                      <a:lumMod val="75000"/>
                      <a:lumOff val="25000"/>
                    </a:schemeClr>
                  </a:solidFill>
                </a:endParaRPr>
              </a:p>
            </p:txBody>
          </p:sp>
          <p:cxnSp>
            <p:nvCxnSpPr>
              <p:cNvPr id="65"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二等辺三角形 62"/>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1" name="Rectangle: Rounded Corners 90">
            <a:extLst>
              <a:ext uri="{FF2B5EF4-FFF2-40B4-BE49-F238E27FC236}">
                <a16:creationId xmlns="" xmlns:a16="http://schemas.microsoft.com/office/drawing/2014/main" id="{7FA27A46-F1C7-4476-89DE-4C60B1DE0DB5}"/>
              </a:ext>
            </a:extLst>
          </p:cNvPr>
          <p:cNvSpPr/>
          <p:nvPr/>
        </p:nvSpPr>
        <p:spPr>
          <a:xfrm>
            <a:off x="4453960" y="1527658"/>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商品管理</a:t>
            </a:r>
            <a:endParaRPr lang="en-ZA" sz="900" dirty="0">
              <a:solidFill>
                <a:schemeClr val="bg1"/>
              </a:solidFill>
            </a:endParaRPr>
          </a:p>
        </p:txBody>
      </p:sp>
      <p:sp>
        <p:nvSpPr>
          <p:cNvPr id="72" name="Rectangle: Rounded Corners 90">
            <a:extLst>
              <a:ext uri="{FF2B5EF4-FFF2-40B4-BE49-F238E27FC236}">
                <a16:creationId xmlns="" xmlns:a16="http://schemas.microsoft.com/office/drawing/2014/main" id="{7FA27A46-F1C7-4476-89DE-4C60B1DE0DB5}"/>
              </a:ext>
            </a:extLst>
          </p:cNvPr>
          <p:cNvSpPr/>
          <p:nvPr/>
        </p:nvSpPr>
        <p:spPr>
          <a:xfrm>
            <a:off x="508948" y="3846926"/>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商品分類</a:t>
            </a:r>
            <a:endParaRPr lang="en-ZA" sz="900" dirty="0">
              <a:solidFill>
                <a:schemeClr val="bg1"/>
              </a:solidFill>
            </a:endParaRPr>
          </a:p>
        </p:txBody>
      </p:sp>
      <p:grpSp>
        <p:nvGrpSpPr>
          <p:cNvPr id="73" name="グループ化 72"/>
          <p:cNvGrpSpPr/>
          <p:nvPr/>
        </p:nvGrpSpPr>
        <p:grpSpPr>
          <a:xfrm>
            <a:off x="642578" y="4165318"/>
            <a:ext cx="3422573" cy="233068"/>
            <a:chOff x="705014" y="2280850"/>
            <a:chExt cx="3422573" cy="233068"/>
          </a:xfrm>
        </p:grpSpPr>
        <p:grpSp>
          <p:nvGrpSpPr>
            <p:cNvPr id="74" name="グループ化 73"/>
            <p:cNvGrpSpPr/>
            <p:nvPr/>
          </p:nvGrpSpPr>
          <p:grpSpPr>
            <a:xfrm>
              <a:off x="705014" y="2280850"/>
              <a:ext cx="3422573" cy="233068"/>
              <a:chOff x="1160687" y="2345516"/>
              <a:chExt cx="3422573" cy="233068"/>
            </a:xfrm>
          </p:grpSpPr>
          <p:sp>
            <p:nvSpPr>
              <p:cNvPr id="76"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分類１</a:t>
                </a:r>
                <a:endParaRPr lang="en-ZA" sz="900" dirty="0">
                  <a:solidFill>
                    <a:schemeClr val="tx1">
                      <a:lumMod val="75000"/>
                      <a:lumOff val="25000"/>
                    </a:schemeClr>
                  </a:solidFill>
                </a:endParaRPr>
              </a:p>
            </p:txBody>
          </p:sp>
          <p:cxnSp>
            <p:nvCxnSpPr>
              <p:cNvPr id="77"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75" name="二等辺三角形 74"/>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0" name="正方形/長方形 29"/>
          <p:cNvSpPr/>
          <p:nvPr/>
        </p:nvSpPr>
        <p:spPr>
          <a:xfrm>
            <a:off x="3426246" y="4637365"/>
            <a:ext cx="70862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検索</a:t>
            </a:r>
            <a:endParaRPr lang="ja-JP" altLang="en-US" sz="900" dirty="0">
              <a:solidFill>
                <a:schemeClr val="bg1"/>
              </a:solidFill>
            </a:endParaRPr>
          </a:p>
        </p:txBody>
      </p:sp>
    </p:spTree>
    <p:extLst>
      <p:ext uri="{BB962C8B-B14F-4D97-AF65-F5344CB8AC3E}">
        <p14:creationId xmlns:p14="http://schemas.microsoft.com/office/powerpoint/2010/main" val="1557822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商品管理＞検索結果</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15</a:t>
            </a:fld>
            <a:endParaRPr lang="en-ZA"/>
          </a:p>
        </p:txBody>
      </p:sp>
      <p:sp>
        <p:nvSpPr>
          <p:cNvPr id="6" name="コンテンツ プレースホルダー 5"/>
          <p:cNvSpPr>
            <a:spLocks noGrp="1"/>
          </p:cNvSpPr>
          <p:nvPr>
            <p:ph sz="half" idx="1"/>
          </p:nvPr>
        </p:nvSpPr>
        <p:spPr/>
        <p:txBody>
          <a:bodyPr>
            <a:normAutofit/>
          </a:bodyPr>
          <a:lstStyle/>
          <a:p>
            <a:r>
              <a:rPr kumimoji="1" lang="ja-JP" altLang="en-US" sz="1000" dirty="0" smtClean="0"/>
              <a:t>キーワード：商品名、商品コード</a:t>
            </a:r>
            <a:endParaRPr kumimoji="1" lang="en-US" altLang="ja-JP" sz="1000" dirty="0" smtClean="0"/>
          </a:p>
          <a:p>
            <a:r>
              <a:rPr kumimoji="1" lang="ja-JP" altLang="en-US" sz="1000" dirty="0"/>
              <a:t>販売</a:t>
            </a:r>
            <a:r>
              <a:rPr kumimoji="1" lang="ja-JP" altLang="en-US" sz="1000" dirty="0" smtClean="0"/>
              <a:t>区分：販売、販売中止</a:t>
            </a:r>
            <a:endParaRPr kumimoji="1" lang="en-US" altLang="ja-JP" sz="1000" dirty="0"/>
          </a:p>
          <a:p>
            <a:r>
              <a:rPr kumimoji="1" lang="ja-JP" altLang="en-US" sz="1000" dirty="0" smtClean="0"/>
              <a:t>ソート項目：商品コード、商品名、分類、単位</a:t>
            </a:r>
            <a:endParaRPr kumimoji="1" lang="ja-JP" altLang="en-US" sz="1000"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商品管理</a:t>
            </a:r>
            <a:endParaRPr lang="en-ZA" sz="900" dirty="0">
              <a:solidFill>
                <a:schemeClr val="bg1"/>
              </a:solidFill>
            </a:endParaRPr>
          </a:p>
        </p:txBody>
      </p:sp>
      <p:sp>
        <p:nvSpPr>
          <p:cNvPr id="9" name="Rectangle: Rounded Corners 90">
            <a:extLst>
              <a:ext uri="{FF2B5EF4-FFF2-40B4-BE49-F238E27FC236}">
                <a16:creationId xmlns="" xmlns:a16="http://schemas.microsoft.com/office/drawing/2014/main" id="{7FA27A46-F1C7-4476-89DE-4C60B1DE0DB5}"/>
              </a:ext>
            </a:extLst>
          </p:cNvPr>
          <p:cNvSpPr/>
          <p:nvPr/>
        </p:nvSpPr>
        <p:spPr>
          <a:xfrm>
            <a:off x="508947" y="1805144"/>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検索結果</a:t>
            </a:r>
            <a:endParaRPr lang="en-ZA" sz="900" dirty="0">
              <a:solidFill>
                <a:schemeClr val="bg1"/>
              </a:solidFill>
            </a:endParaRPr>
          </a:p>
        </p:txBody>
      </p:sp>
      <p:sp>
        <p:nvSpPr>
          <p:cNvPr id="7" name="テキスト ボックス 6"/>
          <p:cNvSpPr txBox="1"/>
          <p:nvPr/>
        </p:nvSpPr>
        <p:spPr>
          <a:xfrm>
            <a:off x="674203" y="2482163"/>
            <a:ext cx="5827236" cy="246221"/>
          </a:xfrm>
          <a:prstGeom prst="rect">
            <a:avLst/>
          </a:prstGeom>
          <a:noFill/>
        </p:spPr>
        <p:txBody>
          <a:bodyPr wrap="none" rtlCol="0">
            <a:spAutoFit/>
          </a:bodyPr>
          <a:lstStyle/>
          <a:p>
            <a:r>
              <a:rPr kumimoji="1" lang="ja-JP" altLang="en-US" sz="1000" dirty="0" smtClean="0"/>
              <a:t>番号　商品コード　商品名　　分類　規格　単位　</a:t>
            </a:r>
            <a:r>
              <a:rPr kumimoji="1" lang="ja-JP" altLang="en-US" sz="1000" dirty="0" smtClean="0"/>
              <a:t>販売価（税抜）</a:t>
            </a:r>
            <a:r>
              <a:rPr kumimoji="1" lang="ja-JP" altLang="en-US" sz="1000" dirty="0" smtClean="0"/>
              <a:t>　</a:t>
            </a:r>
            <a:r>
              <a:rPr kumimoji="1" lang="ja-JP" altLang="en-US" sz="1000" dirty="0" smtClean="0"/>
              <a:t>販売価（税込）</a:t>
            </a:r>
            <a:r>
              <a:rPr kumimoji="1" lang="ja-JP" altLang="en-US" sz="1000" dirty="0" smtClean="0"/>
              <a:t>　　販売区分</a:t>
            </a:r>
            <a:endParaRPr kumimoji="1" lang="ja-JP" altLang="en-US" sz="1000" dirty="0"/>
          </a:p>
        </p:txBody>
      </p:sp>
      <p:sp>
        <p:nvSpPr>
          <p:cNvPr id="45" name="正方形/長方形 44"/>
          <p:cNvSpPr/>
          <p:nvPr/>
        </p:nvSpPr>
        <p:spPr>
          <a:xfrm>
            <a:off x="3878471" y="2148582"/>
            <a:ext cx="880266"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ダウンロード</a:t>
            </a:r>
            <a:endParaRPr lang="ja-JP" altLang="en-US" sz="900" dirty="0">
              <a:solidFill>
                <a:schemeClr val="bg1"/>
              </a:solidFill>
            </a:endParaRPr>
          </a:p>
        </p:txBody>
      </p:sp>
      <p:sp>
        <p:nvSpPr>
          <p:cNvPr id="46" name="正方形/長方形 45"/>
          <p:cNvSpPr/>
          <p:nvPr/>
        </p:nvSpPr>
        <p:spPr>
          <a:xfrm>
            <a:off x="4769754" y="2146744"/>
            <a:ext cx="1080396"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一括登録・修正</a:t>
            </a:r>
            <a:endParaRPr lang="ja-JP" altLang="en-US" sz="900" dirty="0">
              <a:solidFill>
                <a:schemeClr val="bg1"/>
              </a:solidFill>
            </a:endParaRPr>
          </a:p>
        </p:txBody>
      </p:sp>
      <p:sp>
        <p:nvSpPr>
          <p:cNvPr id="47" name="正方形/長方形 46"/>
          <p:cNvSpPr/>
          <p:nvPr/>
        </p:nvSpPr>
        <p:spPr>
          <a:xfrm>
            <a:off x="6343177" y="2762017"/>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詳細</a:t>
            </a:r>
            <a:endParaRPr lang="ja-JP" altLang="en-US" sz="900" dirty="0">
              <a:solidFill>
                <a:schemeClr val="bg1"/>
              </a:solidFill>
            </a:endParaRPr>
          </a:p>
        </p:txBody>
      </p:sp>
      <p:sp>
        <p:nvSpPr>
          <p:cNvPr id="48" name="正方形/長方形 47"/>
          <p:cNvSpPr/>
          <p:nvPr/>
        </p:nvSpPr>
        <p:spPr>
          <a:xfrm>
            <a:off x="5858599" y="2144906"/>
            <a:ext cx="1080396"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商品登録</a:t>
            </a:r>
            <a:endParaRPr lang="ja-JP" altLang="en-US" sz="900" dirty="0">
              <a:solidFill>
                <a:schemeClr val="bg1"/>
              </a:solidFill>
            </a:endParaRPr>
          </a:p>
        </p:txBody>
      </p:sp>
      <p:sp>
        <p:nvSpPr>
          <p:cNvPr id="52" name="正方形/長方形 51"/>
          <p:cNvSpPr/>
          <p:nvPr/>
        </p:nvSpPr>
        <p:spPr>
          <a:xfrm>
            <a:off x="580060" y="3874718"/>
            <a:ext cx="188286" cy="79245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１</a:t>
            </a:r>
            <a:endParaRPr lang="ja-JP" altLang="en-US" sz="900" dirty="0">
              <a:solidFill>
                <a:schemeClr val="tx1"/>
              </a:solidFill>
            </a:endParaRPr>
          </a:p>
        </p:txBody>
      </p:sp>
      <p:sp>
        <p:nvSpPr>
          <p:cNvPr id="54" name="正方形/長方形 53"/>
          <p:cNvSpPr/>
          <p:nvPr/>
        </p:nvSpPr>
        <p:spPr>
          <a:xfrm>
            <a:off x="2215553" y="4085875"/>
            <a:ext cx="1774723" cy="196315"/>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規格</a:t>
            </a:r>
            <a:endParaRPr lang="ja-JP" altLang="en-US" sz="900" dirty="0">
              <a:solidFill>
                <a:schemeClr val="tx1"/>
              </a:solidFill>
            </a:endParaRPr>
          </a:p>
        </p:txBody>
      </p:sp>
      <p:sp>
        <p:nvSpPr>
          <p:cNvPr id="55" name="正方形/長方形 54"/>
          <p:cNvSpPr/>
          <p:nvPr/>
        </p:nvSpPr>
        <p:spPr>
          <a:xfrm>
            <a:off x="768345" y="3874719"/>
            <a:ext cx="2553991" cy="21115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商品名</a:t>
            </a:r>
            <a:endParaRPr lang="ja-JP" altLang="en-US" sz="900" dirty="0">
              <a:solidFill>
                <a:schemeClr val="tx1"/>
              </a:solidFill>
            </a:endParaRPr>
          </a:p>
        </p:txBody>
      </p:sp>
      <p:sp>
        <p:nvSpPr>
          <p:cNvPr id="56" name="正方形/長方形 55"/>
          <p:cNvSpPr/>
          <p:nvPr/>
        </p:nvSpPr>
        <p:spPr>
          <a:xfrm>
            <a:off x="3322336" y="3878693"/>
            <a:ext cx="667940" cy="198153"/>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販売中</a:t>
            </a:r>
            <a:endParaRPr lang="ja-JP" altLang="en-US" sz="900" dirty="0">
              <a:solidFill>
                <a:schemeClr val="tx1"/>
              </a:solidFill>
            </a:endParaRPr>
          </a:p>
        </p:txBody>
      </p:sp>
      <p:sp>
        <p:nvSpPr>
          <p:cNvPr id="57" name="正方形/長方形 56"/>
          <p:cNvSpPr/>
          <p:nvPr/>
        </p:nvSpPr>
        <p:spPr>
          <a:xfrm>
            <a:off x="768346" y="4071034"/>
            <a:ext cx="1435027" cy="198153"/>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a:solidFill>
                  <a:schemeClr val="tx1"/>
                </a:solidFill>
              </a:rPr>
              <a:t>商品</a:t>
            </a:r>
            <a:r>
              <a:rPr lang="ja-JP" altLang="en-US" sz="900" dirty="0" smtClean="0">
                <a:solidFill>
                  <a:schemeClr val="tx1"/>
                </a:solidFill>
              </a:rPr>
              <a:t>コード</a:t>
            </a:r>
            <a:endParaRPr lang="ja-JP" altLang="en-US" sz="900" dirty="0">
              <a:solidFill>
                <a:schemeClr val="tx1"/>
              </a:solidFill>
            </a:endParaRPr>
          </a:p>
        </p:txBody>
      </p:sp>
      <p:sp>
        <p:nvSpPr>
          <p:cNvPr id="58" name="正方形/長方形 57"/>
          <p:cNvSpPr/>
          <p:nvPr/>
        </p:nvSpPr>
        <p:spPr>
          <a:xfrm>
            <a:off x="778689" y="4269187"/>
            <a:ext cx="707170" cy="19249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単位：</a:t>
            </a:r>
            <a:r>
              <a:rPr lang="en-US" altLang="ja-JP" sz="900" dirty="0" smtClean="0">
                <a:solidFill>
                  <a:schemeClr val="tx1"/>
                </a:solidFill>
              </a:rPr>
              <a:t>KG</a:t>
            </a:r>
            <a:endParaRPr lang="ja-JP" altLang="en-US" sz="900" dirty="0">
              <a:solidFill>
                <a:schemeClr val="tx1"/>
              </a:solidFill>
            </a:endParaRPr>
          </a:p>
        </p:txBody>
      </p:sp>
      <p:sp>
        <p:nvSpPr>
          <p:cNvPr id="59" name="正方形/長方形 58"/>
          <p:cNvSpPr/>
          <p:nvPr/>
        </p:nvSpPr>
        <p:spPr>
          <a:xfrm>
            <a:off x="1485858" y="4282190"/>
            <a:ext cx="2504418" cy="179489"/>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smtClean="0">
                <a:solidFill>
                  <a:schemeClr val="tx1"/>
                </a:solidFill>
              </a:rPr>
              <a:t>1000</a:t>
            </a:r>
            <a:r>
              <a:rPr lang="ja-JP" altLang="en-US" sz="900" dirty="0" smtClean="0">
                <a:solidFill>
                  <a:schemeClr val="tx1"/>
                </a:solidFill>
              </a:rPr>
              <a:t>（税抜）／　</a:t>
            </a:r>
            <a:r>
              <a:rPr lang="en-US" altLang="ja-JP" sz="900" dirty="0">
                <a:solidFill>
                  <a:schemeClr val="tx1"/>
                </a:solidFill>
              </a:rPr>
              <a:t> 1000</a:t>
            </a:r>
            <a:r>
              <a:rPr lang="ja-JP" altLang="en-US" sz="900" dirty="0">
                <a:solidFill>
                  <a:schemeClr val="tx1"/>
                </a:solidFill>
              </a:rPr>
              <a:t>（</a:t>
            </a:r>
            <a:r>
              <a:rPr lang="ja-JP" altLang="en-US" sz="900" dirty="0" smtClean="0">
                <a:solidFill>
                  <a:schemeClr val="tx1"/>
                </a:solidFill>
              </a:rPr>
              <a:t>税込）</a:t>
            </a:r>
            <a:endParaRPr lang="ja-JP" altLang="en-US" sz="900" dirty="0">
              <a:solidFill>
                <a:schemeClr val="tx1"/>
              </a:solidFill>
            </a:endParaRPr>
          </a:p>
        </p:txBody>
      </p:sp>
      <p:sp>
        <p:nvSpPr>
          <p:cNvPr id="60" name="正方形/長方形 59"/>
          <p:cNvSpPr/>
          <p:nvPr/>
        </p:nvSpPr>
        <p:spPr>
          <a:xfrm>
            <a:off x="778689" y="4472847"/>
            <a:ext cx="3211587" cy="194327"/>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分類</a:t>
            </a:r>
            <a:endParaRPr lang="ja-JP" altLang="en-US" sz="900" dirty="0">
              <a:solidFill>
                <a:schemeClr val="tx1"/>
              </a:solidFill>
            </a:endParaRPr>
          </a:p>
        </p:txBody>
      </p:sp>
      <p:pic>
        <p:nvPicPr>
          <p:cNvPr id="61" name="Graphic 303">
            <a:extLst>
              <a:ext uri="{FF2B5EF4-FFF2-40B4-BE49-F238E27FC236}">
                <a16:creationId xmlns:a16="http://schemas.microsoft.com/office/drawing/2014/main" xmlns="" id="{4D49F6AA-17B0-4651-B8B1-237BE9650C9A}"/>
              </a:ext>
            </a:extLst>
          </p:cNvPr>
          <p:cNvPicPr>
            <a:picLocks noChangeAspect="1"/>
          </p:cNvPicPr>
          <p:nvPr/>
        </p:nvPicPr>
        <p:blipFill>
          <a:blip r:embed="rId2">
            <a:extLst>
              <a:ext uri="{96DAC541-7B7A-43D3-8B79-37D633B846F1}">
                <asvg:svgBlip xmlns:asvg="http://schemas.microsoft.com/office/drawing/2016/SVG/main" xmlns="" r:embed="rId105"/>
              </a:ext>
            </a:extLst>
          </a:blip>
          <a:stretch>
            <a:fillRect/>
          </a:stretch>
        </p:blipFill>
        <p:spPr>
          <a:xfrm flipH="1">
            <a:off x="4027071" y="4085875"/>
            <a:ext cx="165331" cy="282272"/>
          </a:xfrm>
          <a:prstGeom prst="rect">
            <a:avLst/>
          </a:prstGeom>
        </p:spPr>
      </p:pic>
    </p:spTree>
    <p:extLst>
      <p:ext uri="{BB962C8B-B14F-4D97-AF65-F5344CB8AC3E}">
        <p14:creationId xmlns:p14="http://schemas.microsoft.com/office/powerpoint/2010/main" val="899679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商品管理＞登録・修正</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16</a:t>
            </a:fld>
            <a:endParaRPr lang="en-ZA"/>
          </a:p>
        </p:txBody>
      </p:sp>
      <p:sp>
        <p:nvSpPr>
          <p:cNvPr id="6" name="コンテンツ プレースホルダー 5"/>
          <p:cNvSpPr>
            <a:spLocks noGrp="1"/>
          </p:cNvSpPr>
          <p:nvPr>
            <p:ph sz="half" idx="1"/>
          </p:nvPr>
        </p:nvSpPr>
        <p:spPr/>
        <p:txBody>
          <a:bodyPr>
            <a:normAutofit/>
          </a:bodyPr>
          <a:lstStyle/>
          <a:p>
            <a:r>
              <a:rPr kumimoji="1" lang="ja-JP" altLang="en-US" sz="1000" dirty="0" smtClean="0"/>
              <a:t>商品分類：分類３まで表示</a:t>
            </a:r>
            <a:endParaRPr kumimoji="1" lang="en-US" altLang="ja-JP" sz="1000" dirty="0" smtClean="0"/>
          </a:p>
          <a:p>
            <a:r>
              <a:rPr kumimoji="1" lang="ja-JP" altLang="en-US" sz="1000" dirty="0"/>
              <a:t>販売価：</a:t>
            </a:r>
            <a:r>
              <a:rPr kumimoji="1" lang="ja-JP" altLang="en-US" sz="1000" dirty="0" smtClean="0"/>
              <a:t>販売価まで表示（変動価）</a:t>
            </a:r>
            <a:endParaRPr kumimoji="1" lang="en-US" altLang="ja-JP" sz="1000" dirty="0" smtClean="0"/>
          </a:p>
          <a:p>
            <a:r>
              <a:rPr kumimoji="1" lang="ja-JP" altLang="en-US" sz="1000" dirty="0" smtClean="0"/>
              <a:t>販売価１で入力した値が他にも表示される。</a:t>
            </a:r>
            <a:endParaRPr kumimoji="1" lang="en-US" altLang="ja-JP" sz="1000" dirty="0" smtClean="0"/>
          </a:p>
          <a:p>
            <a:r>
              <a:rPr kumimoji="1" lang="ja-JP" altLang="en-US" sz="1000" dirty="0" smtClean="0"/>
              <a:t>商品検索画面では変動価の場合は前回の価額を表示する。（例：</a:t>
            </a:r>
            <a:r>
              <a:rPr kumimoji="1" lang="en-US" altLang="ja-JP" sz="1000" dirty="0" smtClean="0"/>
              <a:t>1000</a:t>
            </a:r>
            <a:r>
              <a:rPr kumimoji="1" lang="ja-JP" altLang="en-US" sz="1000" dirty="0" smtClean="0"/>
              <a:t>（変動））</a:t>
            </a:r>
            <a:endParaRPr kumimoji="1" lang="en-US" altLang="ja-JP" sz="1000" dirty="0" smtClean="0"/>
          </a:p>
          <a:p>
            <a:endParaRPr kumimoji="1" lang="ja-JP" altLang="en-US" sz="1000"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商品登録・修正</a:t>
            </a:r>
            <a:endParaRPr lang="en-ZA" sz="900" dirty="0">
              <a:solidFill>
                <a:schemeClr val="bg1"/>
              </a:solidFill>
            </a:endParaRPr>
          </a:p>
        </p:txBody>
      </p:sp>
      <p:grpSp>
        <p:nvGrpSpPr>
          <p:cNvPr id="9" name="グループ化 8"/>
          <p:cNvGrpSpPr/>
          <p:nvPr/>
        </p:nvGrpSpPr>
        <p:grpSpPr>
          <a:xfrm>
            <a:off x="705014" y="2666445"/>
            <a:ext cx="3422573" cy="233068"/>
            <a:chOff x="1160687" y="2345516"/>
            <a:chExt cx="3422573" cy="233068"/>
          </a:xfrm>
        </p:grpSpPr>
        <p:sp>
          <p:nvSpPr>
            <p:cNvPr id="10"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商品コード</a:t>
              </a:r>
              <a:endParaRPr lang="en-ZA" sz="900" dirty="0">
                <a:solidFill>
                  <a:schemeClr val="tx1">
                    <a:lumMod val="75000"/>
                    <a:lumOff val="25000"/>
                  </a:schemeClr>
                </a:solidFill>
              </a:endParaRPr>
            </a:p>
          </p:txBody>
        </p:sp>
        <p:cxnSp>
          <p:nvCxnSpPr>
            <p:cNvPr id="11"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2" name="正方形/長方形 11"/>
          <p:cNvSpPr/>
          <p:nvPr/>
        </p:nvSpPr>
        <p:spPr>
          <a:xfrm>
            <a:off x="3426246" y="1829900"/>
            <a:ext cx="70862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保存</a:t>
            </a:r>
            <a:endParaRPr lang="ja-JP" altLang="en-US" sz="900" dirty="0">
              <a:solidFill>
                <a:schemeClr val="bg1"/>
              </a:solidFill>
            </a:endParaRPr>
          </a:p>
        </p:txBody>
      </p:sp>
      <p:grpSp>
        <p:nvGrpSpPr>
          <p:cNvPr id="13" name="グループ化 12"/>
          <p:cNvGrpSpPr/>
          <p:nvPr/>
        </p:nvGrpSpPr>
        <p:grpSpPr>
          <a:xfrm>
            <a:off x="703176" y="3006134"/>
            <a:ext cx="3422573" cy="233068"/>
            <a:chOff x="1160687" y="2345516"/>
            <a:chExt cx="3422573" cy="233068"/>
          </a:xfrm>
        </p:grpSpPr>
        <p:sp>
          <p:nvSpPr>
            <p:cNvPr id="14"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商品名</a:t>
              </a:r>
              <a:endParaRPr lang="en-ZA" sz="900" dirty="0">
                <a:solidFill>
                  <a:schemeClr val="tx1">
                    <a:lumMod val="75000"/>
                    <a:lumOff val="25000"/>
                  </a:schemeClr>
                </a:solidFill>
              </a:endParaRPr>
            </a:p>
          </p:txBody>
        </p:sp>
        <p:cxnSp>
          <p:nvCxnSpPr>
            <p:cNvPr id="15"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6" name="グループ化 15"/>
          <p:cNvGrpSpPr/>
          <p:nvPr/>
        </p:nvGrpSpPr>
        <p:grpSpPr>
          <a:xfrm>
            <a:off x="701338" y="3323789"/>
            <a:ext cx="3422573" cy="233068"/>
            <a:chOff x="1160687" y="2345516"/>
            <a:chExt cx="3422573" cy="233068"/>
          </a:xfrm>
        </p:grpSpPr>
        <p:sp>
          <p:nvSpPr>
            <p:cNvPr id="17"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商品フリ仮名</a:t>
              </a:r>
              <a:endParaRPr lang="en-ZA" sz="900" dirty="0">
                <a:solidFill>
                  <a:schemeClr val="tx1">
                    <a:lumMod val="75000"/>
                    <a:lumOff val="25000"/>
                  </a:schemeClr>
                </a:solidFill>
              </a:endParaRPr>
            </a:p>
          </p:txBody>
        </p:sp>
        <p:cxnSp>
          <p:nvCxnSpPr>
            <p:cNvPr id="1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9" name="グループ化 18"/>
          <p:cNvGrpSpPr/>
          <p:nvPr/>
        </p:nvGrpSpPr>
        <p:grpSpPr>
          <a:xfrm>
            <a:off x="666449" y="3641444"/>
            <a:ext cx="3422573" cy="233068"/>
            <a:chOff x="1160687" y="2345516"/>
            <a:chExt cx="3422573" cy="233068"/>
          </a:xfrm>
        </p:grpSpPr>
        <p:sp>
          <p:nvSpPr>
            <p:cNvPr id="20"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規格・型番</a:t>
              </a:r>
              <a:endParaRPr lang="en-ZA" sz="900" dirty="0">
                <a:solidFill>
                  <a:schemeClr val="tx1">
                    <a:lumMod val="75000"/>
                    <a:lumOff val="25000"/>
                  </a:schemeClr>
                </a:solidFill>
              </a:endParaRPr>
            </a:p>
          </p:txBody>
        </p:sp>
        <p:cxnSp>
          <p:nvCxnSpPr>
            <p:cNvPr id="21"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2" name="グループ化 31"/>
          <p:cNvGrpSpPr/>
          <p:nvPr/>
        </p:nvGrpSpPr>
        <p:grpSpPr>
          <a:xfrm>
            <a:off x="727337" y="2278348"/>
            <a:ext cx="3422573" cy="233068"/>
            <a:chOff x="705014" y="2280850"/>
            <a:chExt cx="3422573" cy="233068"/>
          </a:xfrm>
        </p:grpSpPr>
        <p:grpSp>
          <p:nvGrpSpPr>
            <p:cNvPr id="33" name="グループ化 32"/>
            <p:cNvGrpSpPr/>
            <p:nvPr/>
          </p:nvGrpSpPr>
          <p:grpSpPr>
            <a:xfrm>
              <a:off x="705014" y="2280850"/>
              <a:ext cx="3422573" cy="233068"/>
              <a:chOff x="1160687" y="2345516"/>
              <a:chExt cx="3422573" cy="233068"/>
            </a:xfrm>
          </p:grpSpPr>
          <p:sp>
            <p:nvSpPr>
              <p:cNvPr id="35"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販売状態</a:t>
                </a:r>
                <a:endParaRPr lang="en-ZA" sz="900" dirty="0">
                  <a:solidFill>
                    <a:schemeClr val="tx1">
                      <a:lumMod val="75000"/>
                      <a:lumOff val="25000"/>
                    </a:schemeClr>
                  </a:solidFill>
                </a:endParaRPr>
              </a:p>
            </p:txBody>
          </p:sp>
          <p:cxnSp>
            <p:nvCxnSpPr>
              <p:cNvPr id="36"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34" name="二等辺三角形 33"/>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9" name="グループ化 78"/>
          <p:cNvGrpSpPr/>
          <p:nvPr/>
        </p:nvGrpSpPr>
        <p:grpSpPr>
          <a:xfrm>
            <a:off x="653594" y="3974392"/>
            <a:ext cx="3422573" cy="244085"/>
            <a:chOff x="705014" y="2269833"/>
            <a:chExt cx="3422573" cy="244085"/>
          </a:xfrm>
        </p:grpSpPr>
        <p:grpSp>
          <p:nvGrpSpPr>
            <p:cNvPr id="80" name="グループ化 79"/>
            <p:cNvGrpSpPr/>
            <p:nvPr/>
          </p:nvGrpSpPr>
          <p:grpSpPr>
            <a:xfrm>
              <a:off x="705014" y="2269833"/>
              <a:ext cx="3422573" cy="244085"/>
              <a:chOff x="1160687" y="2334499"/>
              <a:chExt cx="3422573" cy="244085"/>
            </a:xfrm>
          </p:grpSpPr>
          <p:sp>
            <p:nvSpPr>
              <p:cNvPr id="82"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単位</a:t>
                </a:r>
                <a:endParaRPr lang="en-ZA" sz="900" dirty="0">
                  <a:solidFill>
                    <a:schemeClr val="tx1">
                      <a:lumMod val="75000"/>
                      <a:lumOff val="25000"/>
                    </a:schemeClr>
                  </a:solidFill>
                </a:endParaRPr>
              </a:p>
            </p:txBody>
          </p:sp>
          <p:cxnSp>
            <p:nvCxnSpPr>
              <p:cNvPr id="8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81" name="二等辺三角形 80"/>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7" name="正方形/長方形 86"/>
          <p:cNvSpPr/>
          <p:nvPr/>
        </p:nvSpPr>
        <p:spPr>
          <a:xfrm>
            <a:off x="4453961" y="1527657"/>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Rectangle: Rounded Corners 90">
            <a:extLst>
              <a:ext uri="{FF2B5EF4-FFF2-40B4-BE49-F238E27FC236}">
                <a16:creationId xmlns="" xmlns:a16="http://schemas.microsoft.com/office/drawing/2014/main" id="{7FA27A46-F1C7-4476-89DE-4C60B1DE0DB5}"/>
              </a:ext>
            </a:extLst>
          </p:cNvPr>
          <p:cNvSpPr/>
          <p:nvPr/>
        </p:nvSpPr>
        <p:spPr>
          <a:xfrm>
            <a:off x="4453960" y="1527658"/>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商品管理</a:t>
            </a:r>
            <a:endParaRPr lang="en-ZA" sz="900" dirty="0">
              <a:solidFill>
                <a:schemeClr val="bg1"/>
              </a:solidFill>
            </a:endParaRPr>
          </a:p>
        </p:txBody>
      </p:sp>
      <p:sp>
        <p:nvSpPr>
          <p:cNvPr id="102" name="Rectangle: Rounded Corners 90">
            <a:extLst>
              <a:ext uri="{FF2B5EF4-FFF2-40B4-BE49-F238E27FC236}">
                <a16:creationId xmlns="" xmlns:a16="http://schemas.microsoft.com/office/drawing/2014/main" id="{7FA27A46-F1C7-4476-89DE-4C60B1DE0DB5}"/>
              </a:ext>
            </a:extLst>
          </p:cNvPr>
          <p:cNvSpPr/>
          <p:nvPr/>
        </p:nvSpPr>
        <p:spPr>
          <a:xfrm>
            <a:off x="4476408" y="1808806"/>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商品分類</a:t>
            </a:r>
            <a:endParaRPr lang="en-ZA" sz="900" dirty="0">
              <a:solidFill>
                <a:schemeClr val="bg1"/>
              </a:solidFill>
            </a:endParaRPr>
          </a:p>
        </p:txBody>
      </p:sp>
      <p:grpSp>
        <p:nvGrpSpPr>
          <p:cNvPr id="108" name="グループ化 107"/>
          <p:cNvGrpSpPr/>
          <p:nvPr/>
        </p:nvGrpSpPr>
        <p:grpSpPr>
          <a:xfrm>
            <a:off x="4610038" y="2127198"/>
            <a:ext cx="3422573" cy="233068"/>
            <a:chOff x="705014" y="2280850"/>
            <a:chExt cx="3422573" cy="233068"/>
          </a:xfrm>
        </p:grpSpPr>
        <p:grpSp>
          <p:nvGrpSpPr>
            <p:cNvPr id="109" name="グループ化 108"/>
            <p:cNvGrpSpPr/>
            <p:nvPr/>
          </p:nvGrpSpPr>
          <p:grpSpPr>
            <a:xfrm>
              <a:off x="705014" y="2280850"/>
              <a:ext cx="3422573" cy="233068"/>
              <a:chOff x="1160687" y="2345516"/>
              <a:chExt cx="3422573" cy="233068"/>
            </a:xfrm>
          </p:grpSpPr>
          <p:sp>
            <p:nvSpPr>
              <p:cNvPr id="111"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分類１</a:t>
                </a:r>
                <a:endParaRPr lang="en-ZA" sz="900" dirty="0">
                  <a:solidFill>
                    <a:schemeClr val="tx1">
                      <a:lumMod val="75000"/>
                      <a:lumOff val="25000"/>
                    </a:schemeClr>
                  </a:solidFill>
                </a:endParaRPr>
              </a:p>
            </p:txBody>
          </p:sp>
          <p:cxnSp>
            <p:nvCxnSpPr>
              <p:cNvPr id="112"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10" name="二等辺三角形 109"/>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18" name="Rectangle: Rounded Corners 90">
            <a:extLst>
              <a:ext uri="{FF2B5EF4-FFF2-40B4-BE49-F238E27FC236}">
                <a16:creationId xmlns="" xmlns:a16="http://schemas.microsoft.com/office/drawing/2014/main" id="{7FA27A46-F1C7-4476-89DE-4C60B1DE0DB5}"/>
              </a:ext>
            </a:extLst>
          </p:cNvPr>
          <p:cNvSpPr/>
          <p:nvPr/>
        </p:nvSpPr>
        <p:spPr>
          <a:xfrm>
            <a:off x="4476407" y="2431490"/>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販売価</a:t>
            </a:r>
            <a:endParaRPr lang="en-ZA" sz="900" dirty="0">
              <a:solidFill>
                <a:schemeClr val="bg1"/>
              </a:solidFill>
            </a:endParaRPr>
          </a:p>
        </p:txBody>
      </p:sp>
      <p:grpSp>
        <p:nvGrpSpPr>
          <p:cNvPr id="119" name="グループ化 118"/>
          <p:cNvGrpSpPr/>
          <p:nvPr/>
        </p:nvGrpSpPr>
        <p:grpSpPr>
          <a:xfrm>
            <a:off x="4866854" y="2770537"/>
            <a:ext cx="1174645" cy="163819"/>
            <a:chOff x="4726236" y="2810975"/>
            <a:chExt cx="1174645" cy="163819"/>
          </a:xfrm>
        </p:grpSpPr>
        <p:sp>
          <p:nvSpPr>
            <p:cNvPr id="120" name="正方形/長方形 119"/>
            <p:cNvSpPr/>
            <p:nvPr/>
          </p:nvSpPr>
          <p:spPr>
            <a:xfrm>
              <a:off x="4726236" y="2810975"/>
              <a:ext cx="143219" cy="163819"/>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1" name="TextBox 88">
              <a:extLst>
                <a:ext uri="{FF2B5EF4-FFF2-40B4-BE49-F238E27FC236}">
                  <a16:creationId xmlns="" xmlns:a16="http://schemas.microsoft.com/office/drawing/2014/main" id="{8C6D5730-0173-465E-8ED2-E85E1DE0DD6C}"/>
                </a:ext>
              </a:extLst>
            </p:cNvPr>
            <p:cNvSpPr txBox="1"/>
            <p:nvPr/>
          </p:nvSpPr>
          <p:spPr>
            <a:xfrm>
              <a:off x="5034708" y="2823634"/>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変動価</a:t>
              </a:r>
              <a:endParaRPr lang="en-ZA" sz="900" dirty="0">
                <a:solidFill>
                  <a:schemeClr val="tx1">
                    <a:lumMod val="75000"/>
                    <a:lumOff val="25000"/>
                  </a:schemeClr>
                </a:solidFill>
              </a:endParaRPr>
            </a:p>
          </p:txBody>
        </p:sp>
      </p:grpSp>
      <p:grpSp>
        <p:nvGrpSpPr>
          <p:cNvPr id="127" name="グループ化 126"/>
          <p:cNvGrpSpPr/>
          <p:nvPr/>
        </p:nvGrpSpPr>
        <p:grpSpPr>
          <a:xfrm>
            <a:off x="4655881" y="3014985"/>
            <a:ext cx="3422574" cy="233068"/>
            <a:chOff x="1160686" y="2345516"/>
            <a:chExt cx="3422574" cy="233068"/>
          </a:xfrm>
        </p:grpSpPr>
        <p:sp>
          <p:nvSpPr>
            <p:cNvPr id="128" name="TextBox 88">
              <a:extLst>
                <a:ext uri="{FF2B5EF4-FFF2-40B4-BE49-F238E27FC236}">
                  <a16:creationId xmlns="" xmlns:a16="http://schemas.microsoft.com/office/drawing/2014/main" id="{8C6D5730-0173-465E-8ED2-E85E1DE0DD6C}"/>
                </a:ext>
              </a:extLst>
            </p:cNvPr>
            <p:cNvSpPr txBox="1"/>
            <p:nvPr/>
          </p:nvSpPr>
          <p:spPr>
            <a:xfrm>
              <a:off x="1160686" y="2345516"/>
              <a:ext cx="10944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販売価（税込）</a:t>
              </a:r>
              <a:endParaRPr lang="en-ZA" sz="900" dirty="0">
                <a:solidFill>
                  <a:schemeClr val="tx1">
                    <a:lumMod val="75000"/>
                    <a:lumOff val="25000"/>
                  </a:schemeClr>
                </a:solidFill>
              </a:endParaRPr>
            </a:p>
          </p:txBody>
        </p:sp>
        <p:cxnSp>
          <p:nvCxnSpPr>
            <p:cNvPr id="129"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35" name="正方形/長方形 134"/>
          <p:cNvSpPr/>
          <p:nvPr/>
        </p:nvSpPr>
        <p:spPr>
          <a:xfrm>
            <a:off x="2539144" y="1819352"/>
            <a:ext cx="70862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grpSp>
        <p:nvGrpSpPr>
          <p:cNvPr id="48" name="グループ化 47"/>
          <p:cNvGrpSpPr/>
          <p:nvPr/>
        </p:nvGrpSpPr>
        <p:grpSpPr>
          <a:xfrm>
            <a:off x="664612" y="4300626"/>
            <a:ext cx="3273222" cy="233068"/>
            <a:chOff x="1160687" y="2345516"/>
            <a:chExt cx="3422573" cy="233068"/>
          </a:xfrm>
        </p:grpSpPr>
        <p:sp>
          <p:nvSpPr>
            <p:cNvPr id="4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a:solidFill>
                    <a:schemeClr val="tx1">
                      <a:lumMod val="75000"/>
                      <a:lumOff val="25000"/>
                    </a:schemeClr>
                  </a:solidFill>
                </a:rPr>
                <a:t>単価</a:t>
              </a:r>
              <a:endParaRPr lang="en-ZA" sz="900" dirty="0">
                <a:solidFill>
                  <a:schemeClr val="tx1">
                    <a:lumMod val="75000"/>
                    <a:lumOff val="25000"/>
                  </a:schemeClr>
                </a:solidFill>
              </a:endParaRPr>
            </a:p>
          </p:txBody>
        </p:sp>
        <p:cxnSp>
          <p:nvCxnSpPr>
            <p:cNvPr id="52"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3" name="TextBox 88">
            <a:extLst>
              <a:ext uri="{FF2B5EF4-FFF2-40B4-BE49-F238E27FC236}">
                <a16:creationId xmlns="" xmlns:a16="http://schemas.microsoft.com/office/drawing/2014/main" id="{8C6D5730-0173-465E-8ED2-E85E1DE0DD6C}"/>
              </a:ext>
            </a:extLst>
          </p:cNvPr>
          <p:cNvSpPr txBox="1"/>
          <p:nvPr/>
        </p:nvSpPr>
        <p:spPr>
          <a:xfrm>
            <a:off x="3937521" y="4383776"/>
            <a:ext cx="212390"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円</a:t>
            </a:r>
            <a:endParaRPr lang="en-ZA" sz="900" dirty="0">
              <a:solidFill>
                <a:schemeClr val="tx1">
                  <a:lumMod val="75000"/>
                  <a:lumOff val="25000"/>
                </a:schemeClr>
              </a:solidFill>
            </a:endParaRPr>
          </a:p>
        </p:txBody>
      </p:sp>
      <p:sp>
        <p:nvSpPr>
          <p:cNvPr id="59" name="TextBox 88">
            <a:extLst>
              <a:ext uri="{FF2B5EF4-FFF2-40B4-BE49-F238E27FC236}">
                <a16:creationId xmlns="" xmlns:a16="http://schemas.microsoft.com/office/drawing/2014/main" id="{8C6D5730-0173-465E-8ED2-E85E1DE0DD6C}"/>
              </a:ext>
            </a:extLst>
          </p:cNvPr>
          <p:cNvSpPr txBox="1"/>
          <p:nvPr/>
        </p:nvSpPr>
        <p:spPr>
          <a:xfrm>
            <a:off x="3891615" y="4668380"/>
            <a:ext cx="212390"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桁</a:t>
            </a:r>
            <a:endParaRPr lang="en-ZA" sz="900" dirty="0">
              <a:solidFill>
                <a:schemeClr val="tx1">
                  <a:lumMod val="75000"/>
                  <a:lumOff val="25000"/>
                </a:schemeClr>
              </a:solidFill>
            </a:endParaRPr>
          </a:p>
        </p:txBody>
      </p:sp>
      <p:grpSp>
        <p:nvGrpSpPr>
          <p:cNvPr id="61" name="グループ化 60"/>
          <p:cNvGrpSpPr/>
          <p:nvPr/>
        </p:nvGrpSpPr>
        <p:grpSpPr>
          <a:xfrm>
            <a:off x="4665060" y="3343657"/>
            <a:ext cx="3422574" cy="233068"/>
            <a:chOff x="1160686" y="2345516"/>
            <a:chExt cx="3422574" cy="233068"/>
          </a:xfrm>
        </p:grpSpPr>
        <p:sp>
          <p:nvSpPr>
            <p:cNvPr id="62" name="TextBox 88">
              <a:extLst>
                <a:ext uri="{FF2B5EF4-FFF2-40B4-BE49-F238E27FC236}">
                  <a16:creationId xmlns="" xmlns:a16="http://schemas.microsoft.com/office/drawing/2014/main" id="{8C6D5730-0173-465E-8ED2-E85E1DE0DD6C}"/>
                </a:ext>
              </a:extLst>
            </p:cNvPr>
            <p:cNvSpPr txBox="1"/>
            <p:nvPr/>
          </p:nvSpPr>
          <p:spPr>
            <a:xfrm>
              <a:off x="1160686" y="2345516"/>
              <a:ext cx="10944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販売価（税抜）</a:t>
              </a:r>
              <a:endParaRPr lang="en-ZA" sz="900" dirty="0">
                <a:solidFill>
                  <a:schemeClr val="tx1">
                    <a:lumMod val="75000"/>
                    <a:lumOff val="25000"/>
                  </a:schemeClr>
                </a:solidFill>
              </a:endParaRPr>
            </a:p>
          </p:txBody>
        </p:sp>
        <p:cxnSp>
          <p:nvCxnSpPr>
            <p:cNvPr id="6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72587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商品管理＞商品分類管理</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17</a:t>
            </a:fld>
            <a:endParaRPr lang="en-ZA"/>
          </a:p>
        </p:txBody>
      </p:sp>
      <p:sp>
        <p:nvSpPr>
          <p:cNvPr id="6" name="コンテンツ プレースホルダー 5"/>
          <p:cNvSpPr>
            <a:spLocks noGrp="1"/>
          </p:cNvSpPr>
          <p:nvPr>
            <p:ph sz="half" idx="1"/>
          </p:nvPr>
        </p:nvSpPr>
        <p:spPr/>
        <p:txBody>
          <a:bodyPr>
            <a:normAutofit/>
          </a:bodyPr>
          <a:lstStyle/>
          <a:p>
            <a:r>
              <a:rPr kumimoji="1" lang="ja-JP" altLang="en-US" sz="1000" dirty="0" smtClean="0"/>
              <a:t>商品分類：分類３まで表示</a:t>
            </a:r>
            <a:endParaRPr kumimoji="1" lang="en-US" altLang="ja-JP" sz="1000" dirty="0" smtClean="0"/>
          </a:p>
          <a:p>
            <a:r>
              <a:rPr kumimoji="1" lang="ja-JP" altLang="en-US" sz="1000" dirty="0"/>
              <a:t>販売価：</a:t>
            </a:r>
            <a:r>
              <a:rPr kumimoji="1" lang="ja-JP" altLang="en-US" sz="1000" dirty="0" smtClean="0"/>
              <a:t>販売価まで表示（変動価）</a:t>
            </a:r>
            <a:endParaRPr kumimoji="1" lang="en-US" altLang="ja-JP" sz="1000" dirty="0" smtClean="0"/>
          </a:p>
          <a:p>
            <a:r>
              <a:rPr kumimoji="1" lang="ja-JP" altLang="en-US" sz="1000" dirty="0" smtClean="0"/>
              <a:t>販売価１で入力した値が他にも表示される。</a:t>
            </a:r>
            <a:endParaRPr kumimoji="1" lang="en-US" altLang="ja-JP" sz="1000" dirty="0" smtClean="0"/>
          </a:p>
          <a:p>
            <a:r>
              <a:rPr kumimoji="1" lang="ja-JP" altLang="en-US" sz="1000" dirty="0" smtClean="0"/>
              <a:t>商品検索画面では変動価の場合は前回の価額を表示する。（例：</a:t>
            </a:r>
            <a:r>
              <a:rPr kumimoji="1" lang="en-US" altLang="ja-JP" sz="1000" dirty="0" smtClean="0"/>
              <a:t>1000</a:t>
            </a:r>
            <a:r>
              <a:rPr kumimoji="1" lang="ja-JP" altLang="en-US" sz="1000" dirty="0" smtClean="0"/>
              <a:t>（変動））</a:t>
            </a:r>
            <a:endParaRPr kumimoji="1" lang="en-US" altLang="ja-JP" sz="1000" dirty="0" smtClean="0"/>
          </a:p>
          <a:p>
            <a:endParaRPr kumimoji="1" lang="ja-JP" altLang="en-US" sz="1000"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商品分類管理</a:t>
            </a:r>
            <a:endParaRPr lang="en-ZA" sz="900" dirty="0">
              <a:solidFill>
                <a:schemeClr val="bg1"/>
              </a:solidFill>
            </a:endParaRPr>
          </a:p>
        </p:txBody>
      </p:sp>
      <p:sp>
        <p:nvSpPr>
          <p:cNvPr id="87" name="正方形/長方形 86"/>
          <p:cNvSpPr/>
          <p:nvPr/>
        </p:nvSpPr>
        <p:spPr>
          <a:xfrm>
            <a:off x="4453961" y="1527657"/>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Rectangle: Rounded Corners 90">
            <a:extLst>
              <a:ext uri="{FF2B5EF4-FFF2-40B4-BE49-F238E27FC236}">
                <a16:creationId xmlns="" xmlns:a16="http://schemas.microsoft.com/office/drawing/2014/main" id="{7FA27A46-F1C7-4476-89DE-4C60B1DE0DB5}"/>
              </a:ext>
            </a:extLst>
          </p:cNvPr>
          <p:cNvSpPr/>
          <p:nvPr/>
        </p:nvSpPr>
        <p:spPr>
          <a:xfrm>
            <a:off x="4453960" y="1527658"/>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ZA" sz="900" dirty="0">
              <a:solidFill>
                <a:schemeClr val="bg1"/>
              </a:solidFill>
            </a:endParaRPr>
          </a:p>
        </p:txBody>
      </p:sp>
      <p:sp>
        <p:nvSpPr>
          <p:cNvPr id="102" name="Rectangle: Rounded Corners 90">
            <a:extLst>
              <a:ext uri="{FF2B5EF4-FFF2-40B4-BE49-F238E27FC236}">
                <a16:creationId xmlns="" xmlns:a16="http://schemas.microsoft.com/office/drawing/2014/main" id="{7FA27A46-F1C7-4476-89DE-4C60B1DE0DB5}"/>
              </a:ext>
            </a:extLst>
          </p:cNvPr>
          <p:cNvSpPr/>
          <p:nvPr/>
        </p:nvSpPr>
        <p:spPr>
          <a:xfrm>
            <a:off x="508949" y="1808806"/>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商品分類１</a:t>
            </a:r>
            <a:endParaRPr lang="en-ZA" sz="900" dirty="0">
              <a:solidFill>
                <a:schemeClr val="bg1"/>
              </a:solidFill>
            </a:endParaRPr>
          </a:p>
        </p:txBody>
      </p:sp>
      <p:grpSp>
        <p:nvGrpSpPr>
          <p:cNvPr id="48" name="グループ化 47"/>
          <p:cNvGrpSpPr/>
          <p:nvPr/>
        </p:nvGrpSpPr>
        <p:grpSpPr>
          <a:xfrm>
            <a:off x="608102" y="2143074"/>
            <a:ext cx="3422573" cy="233068"/>
            <a:chOff x="1160687" y="2345516"/>
            <a:chExt cx="3422573" cy="233068"/>
          </a:xfrm>
        </p:grpSpPr>
        <p:sp>
          <p:nvSpPr>
            <p:cNvPr id="4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分類名</a:t>
              </a:r>
              <a:endParaRPr lang="en-ZA" sz="900" dirty="0">
                <a:solidFill>
                  <a:schemeClr val="tx1">
                    <a:lumMod val="75000"/>
                    <a:lumOff val="25000"/>
                  </a:schemeClr>
                </a:solidFill>
              </a:endParaRPr>
            </a:p>
          </p:txBody>
        </p:sp>
        <p:cxnSp>
          <p:nvCxnSpPr>
            <p:cNvPr id="52"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3" name="正方形/長方形 52"/>
          <p:cNvSpPr/>
          <p:nvPr/>
        </p:nvSpPr>
        <p:spPr>
          <a:xfrm>
            <a:off x="3830325" y="2092826"/>
            <a:ext cx="42069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登録</a:t>
            </a:r>
            <a:endParaRPr lang="ja-JP" altLang="en-US" sz="900" dirty="0">
              <a:solidFill>
                <a:schemeClr val="bg1"/>
              </a:solidFill>
            </a:endParaRPr>
          </a:p>
        </p:txBody>
      </p:sp>
      <p:sp>
        <p:nvSpPr>
          <p:cNvPr id="54" name="正方形/長方形 53"/>
          <p:cNvSpPr/>
          <p:nvPr/>
        </p:nvSpPr>
        <p:spPr>
          <a:xfrm>
            <a:off x="674203" y="2551986"/>
            <a:ext cx="188286" cy="218551"/>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１</a:t>
            </a:r>
            <a:endParaRPr lang="ja-JP" altLang="en-US" sz="900" dirty="0">
              <a:solidFill>
                <a:schemeClr val="tx1"/>
              </a:solidFill>
            </a:endParaRPr>
          </a:p>
        </p:txBody>
      </p:sp>
      <p:sp>
        <p:nvSpPr>
          <p:cNvPr id="55" name="正方形/長方形 54"/>
          <p:cNvSpPr/>
          <p:nvPr/>
        </p:nvSpPr>
        <p:spPr>
          <a:xfrm>
            <a:off x="862488" y="2551987"/>
            <a:ext cx="2828163" cy="199269"/>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rPr>
              <a:t>分類名</a:t>
            </a:r>
            <a:endParaRPr lang="ja-JP" altLang="en-US" sz="900" dirty="0">
              <a:solidFill>
                <a:schemeClr val="tx1"/>
              </a:solidFill>
            </a:endParaRPr>
          </a:p>
        </p:txBody>
      </p:sp>
      <p:sp>
        <p:nvSpPr>
          <p:cNvPr id="56" name="正方形/長方形 55"/>
          <p:cNvSpPr/>
          <p:nvPr/>
        </p:nvSpPr>
        <p:spPr>
          <a:xfrm>
            <a:off x="3703758" y="2531199"/>
            <a:ext cx="42069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57" name="正方形/長方形 56"/>
          <p:cNvSpPr/>
          <p:nvPr/>
        </p:nvSpPr>
        <p:spPr>
          <a:xfrm>
            <a:off x="672365" y="2792522"/>
            <a:ext cx="188286" cy="218551"/>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２</a:t>
            </a:r>
            <a:endParaRPr lang="ja-JP" altLang="en-US" sz="900" dirty="0">
              <a:solidFill>
                <a:schemeClr val="tx1"/>
              </a:solidFill>
            </a:endParaRPr>
          </a:p>
        </p:txBody>
      </p:sp>
      <p:sp>
        <p:nvSpPr>
          <p:cNvPr id="58" name="正方形/長方形 57"/>
          <p:cNvSpPr/>
          <p:nvPr/>
        </p:nvSpPr>
        <p:spPr>
          <a:xfrm>
            <a:off x="860650" y="2792523"/>
            <a:ext cx="2828163" cy="199269"/>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rPr>
              <a:t>分類名</a:t>
            </a:r>
            <a:endParaRPr lang="ja-JP" altLang="en-US" sz="900" dirty="0">
              <a:solidFill>
                <a:schemeClr val="tx1"/>
              </a:solidFill>
            </a:endParaRPr>
          </a:p>
        </p:txBody>
      </p:sp>
      <p:sp>
        <p:nvSpPr>
          <p:cNvPr id="59" name="正方形/長方形 58"/>
          <p:cNvSpPr/>
          <p:nvPr/>
        </p:nvSpPr>
        <p:spPr>
          <a:xfrm>
            <a:off x="3701920" y="2771735"/>
            <a:ext cx="42069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60" name="Rectangle: Rounded Corners 90">
            <a:extLst>
              <a:ext uri="{FF2B5EF4-FFF2-40B4-BE49-F238E27FC236}">
                <a16:creationId xmlns="" xmlns:a16="http://schemas.microsoft.com/office/drawing/2014/main" id="{7FA27A46-F1C7-4476-89DE-4C60B1DE0DB5}"/>
              </a:ext>
            </a:extLst>
          </p:cNvPr>
          <p:cNvSpPr/>
          <p:nvPr/>
        </p:nvSpPr>
        <p:spPr>
          <a:xfrm>
            <a:off x="518944" y="3250179"/>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商品分類２</a:t>
            </a:r>
            <a:endParaRPr lang="en-ZA" sz="900" dirty="0">
              <a:solidFill>
                <a:schemeClr val="bg1"/>
              </a:solidFill>
            </a:endParaRPr>
          </a:p>
        </p:txBody>
      </p:sp>
      <p:grpSp>
        <p:nvGrpSpPr>
          <p:cNvPr id="61" name="グループ化 60"/>
          <p:cNvGrpSpPr/>
          <p:nvPr/>
        </p:nvGrpSpPr>
        <p:grpSpPr>
          <a:xfrm>
            <a:off x="618097" y="3584447"/>
            <a:ext cx="3422573" cy="233068"/>
            <a:chOff x="1160687" y="2345516"/>
            <a:chExt cx="3422573" cy="233068"/>
          </a:xfrm>
        </p:grpSpPr>
        <p:sp>
          <p:nvSpPr>
            <p:cNvPr id="62"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分類名</a:t>
              </a:r>
              <a:endParaRPr lang="en-ZA" sz="900" dirty="0">
                <a:solidFill>
                  <a:schemeClr val="tx1">
                    <a:lumMod val="75000"/>
                    <a:lumOff val="25000"/>
                  </a:schemeClr>
                </a:solidFill>
              </a:endParaRPr>
            </a:p>
          </p:txBody>
        </p:sp>
        <p:cxnSp>
          <p:nvCxnSpPr>
            <p:cNvPr id="6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4" name="正方形/長方形 63"/>
          <p:cNvSpPr/>
          <p:nvPr/>
        </p:nvSpPr>
        <p:spPr>
          <a:xfrm>
            <a:off x="3840320" y="3534199"/>
            <a:ext cx="42069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登録</a:t>
            </a:r>
            <a:endParaRPr lang="ja-JP" altLang="en-US" sz="900" dirty="0">
              <a:solidFill>
                <a:schemeClr val="bg1"/>
              </a:solidFill>
            </a:endParaRPr>
          </a:p>
        </p:txBody>
      </p:sp>
      <p:sp>
        <p:nvSpPr>
          <p:cNvPr id="65" name="正方形/長方形 64"/>
          <p:cNvSpPr/>
          <p:nvPr/>
        </p:nvSpPr>
        <p:spPr>
          <a:xfrm>
            <a:off x="684198" y="3993359"/>
            <a:ext cx="188286" cy="218551"/>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１</a:t>
            </a:r>
            <a:endParaRPr lang="ja-JP" altLang="en-US" sz="900" dirty="0">
              <a:solidFill>
                <a:schemeClr val="tx1"/>
              </a:solidFill>
            </a:endParaRPr>
          </a:p>
        </p:txBody>
      </p:sp>
      <p:sp>
        <p:nvSpPr>
          <p:cNvPr id="66" name="正方形/長方形 65"/>
          <p:cNvSpPr/>
          <p:nvPr/>
        </p:nvSpPr>
        <p:spPr>
          <a:xfrm>
            <a:off x="872483" y="3993360"/>
            <a:ext cx="2828163" cy="199269"/>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rPr>
              <a:t>分類名</a:t>
            </a:r>
            <a:endParaRPr lang="ja-JP" altLang="en-US" sz="900" dirty="0">
              <a:solidFill>
                <a:schemeClr val="tx1"/>
              </a:solidFill>
            </a:endParaRPr>
          </a:p>
        </p:txBody>
      </p:sp>
      <p:sp>
        <p:nvSpPr>
          <p:cNvPr id="67" name="正方形/長方形 66"/>
          <p:cNvSpPr/>
          <p:nvPr/>
        </p:nvSpPr>
        <p:spPr>
          <a:xfrm>
            <a:off x="3713753" y="3972572"/>
            <a:ext cx="42069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68" name="正方形/長方形 67"/>
          <p:cNvSpPr/>
          <p:nvPr/>
        </p:nvSpPr>
        <p:spPr>
          <a:xfrm>
            <a:off x="682360" y="4233895"/>
            <a:ext cx="188286" cy="218551"/>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２</a:t>
            </a:r>
            <a:endParaRPr lang="ja-JP" altLang="en-US" sz="900" dirty="0">
              <a:solidFill>
                <a:schemeClr val="tx1"/>
              </a:solidFill>
            </a:endParaRPr>
          </a:p>
        </p:txBody>
      </p:sp>
      <p:sp>
        <p:nvSpPr>
          <p:cNvPr id="69" name="正方形/長方形 68"/>
          <p:cNvSpPr/>
          <p:nvPr/>
        </p:nvSpPr>
        <p:spPr>
          <a:xfrm>
            <a:off x="870645" y="4233896"/>
            <a:ext cx="2828163" cy="199269"/>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rPr>
              <a:t>分類名</a:t>
            </a:r>
            <a:endParaRPr lang="ja-JP" altLang="en-US" sz="900" dirty="0">
              <a:solidFill>
                <a:schemeClr val="tx1"/>
              </a:solidFill>
            </a:endParaRPr>
          </a:p>
        </p:txBody>
      </p:sp>
      <p:sp>
        <p:nvSpPr>
          <p:cNvPr id="70" name="正方形/長方形 69"/>
          <p:cNvSpPr/>
          <p:nvPr/>
        </p:nvSpPr>
        <p:spPr>
          <a:xfrm>
            <a:off x="3711915" y="4213108"/>
            <a:ext cx="420690" cy="240843"/>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71" name="二等辺三角形 70"/>
          <p:cNvSpPr/>
          <p:nvPr/>
        </p:nvSpPr>
        <p:spPr>
          <a:xfrm flipV="1">
            <a:off x="4132605" y="1878462"/>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二等辺三角形 71"/>
          <p:cNvSpPr/>
          <p:nvPr/>
        </p:nvSpPr>
        <p:spPr>
          <a:xfrm flipV="1">
            <a:off x="4087621" y="3319835"/>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567963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受注管理＞得意先管理＞登録・修正</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18</a:t>
            </a:fld>
            <a:endParaRPr lang="en-ZA"/>
          </a:p>
        </p:txBody>
      </p:sp>
      <p:sp>
        <p:nvSpPr>
          <p:cNvPr id="6" name="コンテンツ プレースホルダー 5"/>
          <p:cNvSpPr>
            <a:spLocks noGrp="1"/>
          </p:cNvSpPr>
          <p:nvPr>
            <p:ph sz="half" idx="1"/>
          </p:nvPr>
        </p:nvSpPr>
        <p:spPr/>
        <p:txBody>
          <a:bodyPr>
            <a:normAutofit/>
          </a:bodyPr>
          <a:lstStyle/>
          <a:p>
            <a:r>
              <a:rPr kumimoji="1" lang="ja-JP" altLang="en-US" sz="1000" dirty="0" smtClean="0"/>
              <a:t>取引区分：手動取引、</a:t>
            </a:r>
            <a:r>
              <a:rPr kumimoji="1" lang="en-US" altLang="ja-JP" sz="1000" dirty="0" smtClean="0"/>
              <a:t>Web</a:t>
            </a:r>
            <a:r>
              <a:rPr kumimoji="1" lang="ja-JP" altLang="en-US" sz="1000" dirty="0" smtClean="0"/>
              <a:t>取引、取引中止、取引開始待ち</a:t>
            </a:r>
            <a:endParaRPr kumimoji="1" lang="ja-JP" altLang="en-US" sz="1000"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得意先</a:t>
            </a:r>
            <a:r>
              <a:rPr lang="ja-JP" altLang="en-US" sz="900" dirty="0">
                <a:solidFill>
                  <a:schemeClr val="bg1"/>
                </a:solidFill>
              </a:rPr>
              <a:t>管理</a:t>
            </a:r>
            <a:endParaRPr lang="en-ZA" sz="900" dirty="0">
              <a:solidFill>
                <a:schemeClr val="bg1"/>
              </a:solidFill>
            </a:endParaRPr>
          </a:p>
        </p:txBody>
      </p:sp>
      <p:sp>
        <p:nvSpPr>
          <p:cNvPr id="87" name="正方形/長方形 86"/>
          <p:cNvSpPr/>
          <p:nvPr/>
        </p:nvSpPr>
        <p:spPr>
          <a:xfrm>
            <a:off x="4453961" y="1527657"/>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Rectangle: Rounded Corners 90">
            <a:extLst>
              <a:ext uri="{FF2B5EF4-FFF2-40B4-BE49-F238E27FC236}">
                <a16:creationId xmlns="" xmlns:a16="http://schemas.microsoft.com/office/drawing/2014/main" id="{7FA27A46-F1C7-4476-89DE-4C60B1DE0DB5}"/>
              </a:ext>
            </a:extLst>
          </p:cNvPr>
          <p:cNvSpPr/>
          <p:nvPr/>
        </p:nvSpPr>
        <p:spPr>
          <a:xfrm>
            <a:off x="4453960" y="1527658"/>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ZA" sz="900" dirty="0">
              <a:solidFill>
                <a:schemeClr val="bg1"/>
              </a:solidFill>
            </a:endParaRPr>
          </a:p>
        </p:txBody>
      </p:sp>
      <p:grpSp>
        <p:nvGrpSpPr>
          <p:cNvPr id="38" name="グループ化 37"/>
          <p:cNvGrpSpPr/>
          <p:nvPr/>
        </p:nvGrpSpPr>
        <p:grpSpPr>
          <a:xfrm>
            <a:off x="653905" y="3237893"/>
            <a:ext cx="3422573" cy="233068"/>
            <a:chOff x="1160687" y="2345516"/>
            <a:chExt cx="3422573" cy="233068"/>
          </a:xfrm>
        </p:grpSpPr>
        <p:sp>
          <p:nvSpPr>
            <p:cNvPr id="3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得意先名</a:t>
              </a:r>
              <a:endParaRPr lang="en-ZA" sz="900" dirty="0">
                <a:solidFill>
                  <a:schemeClr val="tx1">
                    <a:lumMod val="75000"/>
                    <a:lumOff val="25000"/>
                  </a:schemeClr>
                </a:solidFill>
              </a:endParaRPr>
            </a:p>
          </p:txBody>
        </p:sp>
        <p:cxnSp>
          <p:nvCxnSpPr>
            <p:cNvPr id="40"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1" name="グループ化 40"/>
          <p:cNvGrpSpPr/>
          <p:nvPr/>
        </p:nvGrpSpPr>
        <p:grpSpPr>
          <a:xfrm>
            <a:off x="653905" y="4597310"/>
            <a:ext cx="3422573" cy="233068"/>
            <a:chOff x="1160687" y="2345516"/>
            <a:chExt cx="3422573" cy="233068"/>
          </a:xfrm>
        </p:grpSpPr>
        <p:sp>
          <p:nvSpPr>
            <p:cNvPr id="42"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en-US" altLang="ja-JP" sz="900" dirty="0" smtClean="0">
                  <a:solidFill>
                    <a:schemeClr val="tx1">
                      <a:lumMod val="75000"/>
                      <a:lumOff val="25000"/>
                    </a:schemeClr>
                  </a:solidFill>
                </a:rPr>
                <a:t>FAX</a:t>
              </a:r>
              <a:endParaRPr lang="en-ZA" sz="900" dirty="0">
                <a:solidFill>
                  <a:schemeClr val="tx1">
                    <a:lumMod val="75000"/>
                    <a:lumOff val="25000"/>
                  </a:schemeClr>
                </a:solidFill>
              </a:endParaRPr>
            </a:p>
          </p:txBody>
        </p:sp>
        <p:cxnSp>
          <p:nvCxnSpPr>
            <p:cNvPr id="4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4" name="グループ化 43"/>
          <p:cNvGrpSpPr/>
          <p:nvPr/>
        </p:nvGrpSpPr>
        <p:grpSpPr>
          <a:xfrm>
            <a:off x="648391" y="4928997"/>
            <a:ext cx="3422573" cy="233068"/>
            <a:chOff x="1160687" y="2345516"/>
            <a:chExt cx="3422573" cy="233068"/>
          </a:xfrm>
        </p:grpSpPr>
        <p:sp>
          <p:nvSpPr>
            <p:cNvPr id="45"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郵便番号</a:t>
              </a:r>
              <a:endParaRPr lang="en-ZA" sz="900" dirty="0">
                <a:solidFill>
                  <a:schemeClr val="tx1">
                    <a:lumMod val="75000"/>
                    <a:lumOff val="25000"/>
                  </a:schemeClr>
                </a:solidFill>
              </a:endParaRPr>
            </a:p>
          </p:txBody>
        </p:sp>
        <p:cxnSp>
          <p:nvCxnSpPr>
            <p:cNvPr id="46"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7" name="グループ化 46"/>
          <p:cNvGrpSpPr/>
          <p:nvPr/>
        </p:nvGrpSpPr>
        <p:grpSpPr>
          <a:xfrm>
            <a:off x="641050" y="3897075"/>
            <a:ext cx="3422573" cy="233068"/>
            <a:chOff x="1160687" y="2345516"/>
            <a:chExt cx="3422573" cy="233068"/>
          </a:xfrm>
        </p:grpSpPr>
        <p:sp>
          <p:nvSpPr>
            <p:cNvPr id="73"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電話番号</a:t>
              </a:r>
              <a:endParaRPr lang="en-ZA" sz="900" dirty="0">
                <a:solidFill>
                  <a:schemeClr val="tx1">
                    <a:lumMod val="75000"/>
                    <a:lumOff val="25000"/>
                  </a:schemeClr>
                </a:solidFill>
              </a:endParaRPr>
            </a:p>
          </p:txBody>
        </p:sp>
        <p:cxnSp>
          <p:nvCxnSpPr>
            <p:cNvPr id="74"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75" name="グループ化 74"/>
          <p:cNvGrpSpPr/>
          <p:nvPr/>
        </p:nvGrpSpPr>
        <p:grpSpPr>
          <a:xfrm>
            <a:off x="668587" y="5268686"/>
            <a:ext cx="3422573" cy="233068"/>
            <a:chOff x="1160687" y="2345516"/>
            <a:chExt cx="3422573" cy="233068"/>
          </a:xfrm>
        </p:grpSpPr>
        <p:sp>
          <p:nvSpPr>
            <p:cNvPr id="76"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a:solidFill>
                    <a:schemeClr val="tx1">
                      <a:lumMod val="75000"/>
                      <a:lumOff val="25000"/>
                    </a:schemeClr>
                  </a:solidFill>
                </a:rPr>
                <a:t>都道府県</a:t>
              </a:r>
              <a:endParaRPr lang="en-ZA" sz="900" dirty="0">
                <a:solidFill>
                  <a:schemeClr val="tx1">
                    <a:lumMod val="75000"/>
                    <a:lumOff val="25000"/>
                  </a:schemeClr>
                </a:solidFill>
              </a:endParaRPr>
            </a:p>
          </p:txBody>
        </p:sp>
        <p:cxnSp>
          <p:nvCxnSpPr>
            <p:cNvPr id="77"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78" name="グループ化 77"/>
          <p:cNvGrpSpPr/>
          <p:nvPr/>
        </p:nvGrpSpPr>
        <p:grpSpPr>
          <a:xfrm>
            <a:off x="655732" y="5597358"/>
            <a:ext cx="3422573" cy="233068"/>
            <a:chOff x="1160687" y="2345516"/>
            <a:chExt cx="3422573" cy="233068"/>
          </a:xfrm>
        </p:grpSpPr>
        <p:sp>
          <p:nvSpPr>
            <p:cNvPr id="7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市町村</a:t>
              </a:r>
              <a:endParaRPr lang="en-ZA" sz="900" dirty="0">
                <a:solidFill>
                  <a:schemeClr val="tx1">
                    <a:lumMod val="75000"/>
                    <a:lumOff val="25000"/>
                  </a:schemeClr>
                </a:solidFill>
              </a:endParaRPr>
            </a:p>
          </p:txBody>
        </p:sp>
        <p:cxnSp>
          <p:nvCxnSpPr>
            <p:cNvPr id="80"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81" name="グループ化 80"/>
          <p:cNvGrpSpPr/>
          <p:nvPr/>
        </p:nvGrpSpPr>
        <p:grpSpPr>
          <a:xfrm>
            <a:off x="664911" y="5926030"/>
            <a:ext cx="3422573" cy="233068"/>
            <a:chOff x="1160687" y="2345516"/>
            <a:chExt cx="3422573" cy="233068"/>
          </a:xfrm>
        </p:grpSpPr>
        <p:sp>
          <p:nvSpPr>
            <p:cNvPr id="82"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それ以降の住所</a:t>
              </a:r>
              <a:endParaRPr lang="en-ZA" sz="900" dirty="0">
                <a:solidFill>
                  <a:schemeClr val="tx1">
                    <a:lumMod val="75000"/>
                    <a:lumOff val="25000"/>
                  </a:schemeClr>
                </a:solidFill>
              </a:endParaRPr>
            </a:p>
          </p:txBody>
        </p:sp>
        <p:cxnSp>
          <p:nvCxnSpPr>
            <p:cNvPr id="8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15" name="Rectangle: Rounded Corners 90">
            <a:extLst>
              <a:ext uri="{FF2B5EF4-FFF2-40B4-BE49-F238E27FC236}">
                <a16:creationId xmlns="" xmlns:a16="http://schemas.microsoft.com/office/drawing/2014/main" id="{7FA27A46-F1C7-4476-89DE-4C60B1DE0DB5}"/>
              </a:ext>
            </a:extLst>
          </p:cNvPr>
          <p:cNvSpPr/>
          <p:nvPr/>
        </p:nvSpPr>
        <p:spPr>
          <a:xfrm>
            <a:off x="508949" y="1808806"/>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得意先情報</a:t>
            </a:r>
            <a:endParaRPr lang="en-ZA" sz="900" dirty="0">
              <a:solidFill>
                <a:schemeClr val="bg1"/>
              </a:solidFill>
            </a:endParaRPr>
          </a:p>
        </p:txBody>
      </p:sp>
      <p:grpSp>
        <p:nvGrpSpPr>
          <p:cNvPr id="116" name="グループ化 115"/>
          <p:cNvGrpSpPr/>
          <p:nvPr/>
        </p:nvGrpSpPr>
        <p:grpSpPr>
          <a:xfrm>
            <a:off x="621766" y="3567187"/>
            <a:ext cx="3422573" cy="233068"/>
            <a:chOff x="1160687" y="2345516"/>
            <a:chExt cx="3422573" cy="233068"/>
          </a:xfrm>
        </p:grpSpPr>
        <p:sp>
          <p:nvSpPr>
            <p:cNvPr id="117" name="TextBox 88">
              <a:extLst>
                <a:ext uri="{FF2B5EF4-FFF2-40B4-BE49-F238E27FC236}">
                  <a16:creationId xmlns="" xmlns:a16="http://schemas.microsoft.com/office/drawing/2014/main" id="{8C6D5730-0173-465E-8ED2-E85E1DE0DD6C}"/>
                </a:ext>
              </a:extLst>
            </p:cNvPr>
            <p:cNvSpPr txBox="1"/>
            <p:nvPr/>
          </p:nvSpPr>
          <p:spPr>
            <a:xfrm>
              <a:off x="1160687" y="2345516"/>
              <a:ext cx="973592"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得意先名ガナ</a:t>
              </a:r>
              <a:endParaRPr lang="en-ZA" sz="900" dirty="0">
                <a:solidFill>
                  <a:schemeClr val="tx1">
                    <a:lumMod val="75000"/>
                    <a:lumOff val="25000"/>
                  </a:schemeClr>
                </a:solidFill>
              </a:endParaRPr>
            </a:p>
          </p:txBody>
        </p:sp>
        <p:cxnSp>
          <p:nvCxnSpPr>
            <p:cNvPr id="11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19" name="グループ化 118"/>
          <p:cNvGrpSpPr/>
          <p:nvPr/>
        </p:nvGrpSpPr>
        <p:grpSpPr>
          <a:xfrm>
            <a:off x="674101" y="2553001"/>
            <a:ext cx="3422573" cy="233068"/>
            <a:chOff x="1160687" y="2345516"/>
            <a:chExt cx="3422573" cy="233068"/>
          </a:xfrm>
        </p:grpSpPr>
        <p:sp>
          <p:nvSpPr>
            <p:cNvPr id="120"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得意先コード</a:t>
              </a:r>
              <a:endParaRPr lang="en-ZA" sz="900" dirty="0">
                <a:solidFill>
                  <a:schemeClr val="tx1">
                    <a:lumMod val="75000"/>
                    <a:lumOff val="25000"/>
                  </a:schemeClr>
                </a:solidFill>
              </a:endParaRPr>
            </a:p>
          </p:txBody>
        </p:sp>
        <p:cxnSp>
          <p:nvCxnSpPr>
            <p:cNvPr id="121"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22" name="グループ化 121"/>
          <p:cNvGrpSpPr/>
          <p:nvPr/>
        </p:nvGrpSpPr>
        <p:grpSpPr>
          <a:xfrm>
            <a:off x="4623416" y="2180507"/>
            <a:ext cx="3422573" cy="233068"/>
            <a:chOff x="1160687" y="2345516"/>
            <a:chExt cx="3422573" cy="233068"/>
          </a:xfrm>
        </p:grpSpPr>
        <p:sp>
          <p:nvSpPr>
            <p:cNvPr id="123"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担当者氏名</a:t>
              </a:r>
              <a:endParaRPr lang="en-ZA" sz="900" dirty="0">
                <a:solidFill>
                  <a:schemeClr val="tx1">
                    <a:lumMod val="75000"/>
                    <a:lumOff val="25000"/>
                  </a:schemeClr>
                </a:solidFill>
              </a:endParaRPr>
            </a:p>
          </p:txBody>
        </p:sp>
        <p:cxnSp>
          <p:nvCxnSpPr>
            <p:cNvPr id="124"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25" name="グループ化 124"/>
          <p:cNvGrpSpPr/>
          <p:nvPr/>
        </p:nvGrpSpPr>
        <p:grpSpPr>
          <a:xfrm>
            <a:off x="4623416" y="2790768"/>
            <a:ext cx="3422573" cy="233068"/>
            <a:chOff x="1160687" y="2345516"/>
            <a:chExt cx="3422573" cy="233068"/>
          </a:xfrm>
        </p:grpSpPr>
        <p:sp>
          <p:nvSpPr>
            <p:cNvPr id="126"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メールアドレス</a:t>
              </a:r>
              <a:endParaRPr lang="en-ZA" sz="900" dirty="0">
                <a:solidFill>
                  <a:schemeClr val="tx1">
                    <a:lumMod val="75000"/>
                    <a:lumOff val="25000"/>
                  </a:schemeClr>
                </a:solidFill>
              </a:endParaRPr>
            </a:p>
          </p:txBody>
        </p:sp>
        <p:cxnSp>
          <p:nvCxnSpPr>
            <p:cNvPr id="127"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28" name="グループ化 127"/>
          <p:cNvGrpSpPr/>
          <p:nvPr/>
        </p:nvGrpSpPr>
        <p:grpSpPr>
          <a:xfrm>
            <a:off x="4617902" y="3122455"/>
            <a:ext cx="3422573" cy="233068"/>
            <a:chOff x="1160687" y="2345516"/>
            <a:chExt cx="3422573" cy="233068"/>
          </a:xfrm>
        </p:grpSpPr>
        <p:sp>
          <p:nvSpPr>
            <p:cNvPr id="12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携帯番号</a:t>
              </a:r>
              <a:endParaRPr lang="en-ZA" sz="900" dirty="0">
                <a:solidFill>
                  <a:schemeClr val="tx1">
                    <a:lumMod val="75000"/>
                    <a:lumOff val="25000"/>
                  </a:schemeClr>
                </a:solidFill>
              </a:endParaRPr>
            </a:p>
          </p:txBody>
        </p:sp>
        <p:cxnSp>
          <p:nvCxnSpPr>
            <p:cNvPr id="130"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31" name="グループ化 130"/>
          <p:cNvGrpSpPr/>
          <p:nvPr/>
        </p:nvGrpSpPr>
        <p:grpSpPr>
          <a:xfrm>
            <a:off x="4610561" y="2509179"/>
            <a:ext cx="3422573" cy="233068"/>
            <a:chOff x="1160687" y="2345516"/>
            <a:chExt cx="3422573" cy="233068"/>
          </a:xfrm>
        </p:grpSpPr>
        <p:sp>
          <p:nvSpPr>
            <p:cNvPr id="132"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氏名かな</a:t>
              </a:r>
              <a:endParaRPr lang="en-US" altLang="ja-JP" sz="900" dirty="0" smtClean="0">
                <a:solidFill>
                  <a:schemeClr val="tx1">
                    <a:lumMod val="75000"/>
                    <a:lumOff val="25000"/>
                  </a:schemeClr>
                </a:solidFill>
              </a:endParaRPr>
            </a:p>
          </p:txBody>
        </p:sp>
        <p:cxnSp>
          <p:nvCxnSpPr>
            <p:cNvPr id="13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134" name="グループ化 133"/>
          <p:cNvGrpSpPr/>
          <p:nvPr/>
        </p:nvGrpSpPr>
        <p:grpSpPr>
          <a:xfrm>
            <a:off x="4638098" y="3462144"/>
            <a:ext cx="3422573" cy="233068"/>
            <a:chOff x="1160687" y="2345516"/>
            <a:chExt cx="3422573" cy="233068"/>
          </a:xfrm>
        </p:grpSpPr>
        <p:sp>
          <p:nvSpPr>
            <p:cNvPr id="135"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担当者部署</a:t>
              </a:r>
              <a:endParaRPr lang="en-ZA" sz="900" dirty="0">
                <a:solidFill>
                  <a:schemeClr val="tx1">
                    <a:lumMod val="75000"/>
                    <a:lumOff val="25000"/>
                  </a:schemeClr>
                </a:solidFill>
              </a:endParaRPr>
            </a:p>
          </p:txBody>
        </p:sp>
        <p:cxnSp>
          <p:nvCxnSpPr>
            <p:cNvPr id="136"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37" name="Rectangle: Rounded Corners 90">
            <a:extLst>
              <a:ext uri="{FF2B5EF4-FFF2-40B4-BE49-F238E27FC236}">
                <a16:creationId xmlns="" xmlns:a16="http://schemas.microsoft.com/office/drawing/2014/main" id="{7FA27A46-F1C7-4476-89DE-4C60B1DE0DB5}"/>
              </a:ext>
            </a:extLst>
          </p:cNvPr>
          <p:cNvSpPr/>
          <p:nvPr/>
        </p:nvSpPr>
        <p:spPr>
          <a:xfrm>
            <a:off x="4468122" y="1793276"/>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得意先担当者情報</a:t>
            </a:r>
            <a:endParaRPr lang="en-ZA" sz="900" dirty="0">
              <a:solidFill>
                <a:schemeClr val="bg1"/>
              </a:solidFill>
            </a:endParaRPr>
          </a:p>
        </p:txBody>
      </p:sp>
      <p:sp>
        <p:nvSpPr>
          <p:cNvPr id="140" name="正方形/長方形 139"/>
          <p:cNvSpPr/>
          <p:nvPr/>
        </p:nvSpPr>
        <p:spPr>
          <a:xfrm>
            <a:off x="3525388" y="2097698"/>
            <a:ext cx="793215" cy="3345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保存</a:t>
            </a:r>
            <a:endParaRPr lang="ja-JP" altLang="en-US" sz="900" dirty="0">
              <a:solidFill>
                <a:schemeClr val="bg1"/>
              </a:solidFill>
            </a:endParaRPr>
          </a:p>
        </p:txBody>
      </p:sp>
      <p:sp>
        <p:nvSpPr>
          <p:cNvPr id="141" name="TextBox 161">
            <a:extLst>
              <a:ext uri="{FF2B5EF4-FFF2-40B4-BE49-F238E27FC236}">
                <a16:creationId xmlns="" xmlns:a16="http://schemas.microsoft.com/office/drawing/2014/main" id="{AED7EE26-8FEE-4262-B555-330DFA3C4A77}"/>
              </a:ext>
            </a:extLst>
          </p:cNvPr>
          <p:cNvSpPr txBox="1"/>
          <p:nvPr/>
        </p:nvSpPr>
        <p:spPr>
          <a:xfrm>
            <a:off x="648391" y="2789317"/>
            <a:ext cx="3644673" cy="431487"/>
          </a:xfrm>
          <a:prstGeom prst="rect">
            <a:avLst/>
          </a:prstGeom>
          <a:noFill/>
        </p:spPr>
        <p:txBody>
          <a:bodyPr wrap="square" lIns="0" tIns="0" rIns="0" bIns="0" rtlCol="0" anchor="ctr">
            <a:noAutofit/>
          </a:bodyPr>
          <a:lstStyle/>
          <a:p>
            <a:r>
              <a:rPr lang="ja-JP" altLang="en-US" sz="900" dirty="0" smtClean="0">
                <a:solidFill>
                  <a:schemeClr val="tx1">
                    <a:lumMod val="50000"/>
                    <a:lumOff val="50000"/>
                  </a:schemeClr>
                </a:solidFill>
              </a:rPr>
              <a:t>●必須入力ではありません。既存</a:t>
            </a:r>
            <a:r>
              <a:rPr lang="en-US" altLang="ja-JP" sz="900" dirty="0" smtClean="0">
                <a:solidFill>
                  <a:schemeClr val="tx1">
                    <a:lumMod val="50000"/>
                    <a:lumOff val="50000"/>
                  </a:schemeClr>
                </a:solidFill>
              </a:rPr>
              <a:t>ERP</a:t>
            </a:r>
            <a:r>
              <a:rPr lang="ja-JP" altLang="en-US" sz="900" dirty="0">
                <a:solidFill>
                  <a:schemeClr val="tx1">
                    <a:lumMod val="50000"/>
                    <a:lumOff val="50000"/>
                  </a:schemeClr>
                </a:solidFill>
              </a:rPr>
              <a:t>又</a:t>
            </a:r>
            <a:r>
              <a:rPr lang="ja-JP" altLang="en-US" sz="900" dirty="0" smtClean="0">
                <a:solidFill>
                  <a:schemeClr val="tx1">
                    <a:lumMod val="50000"/>
                    <a:lumOff val="50000"/>
                  </a:schemeClr>
                </a:solidFill>
              </a:rPr>
              <a:t>は販売管理</a:t>
            </a:r>
            <a:r>
              <a:rPr lang="en-US" altLang="ja-JP" sz="900" dirty="0" smtClean="0">
                <a:solidFill>
                  <a:schemeClr val="tx1">
                    <a:lumMod val="50000"/>
                    <a:lumOff val="50000"/>
                  </a:schemeClr>
                </a:solidFill>
              </a:rPr>
              <a:t>SW</a:t>
            </a:r>
            <a:r>
              <a:rPr lang="ja-JP" altLang="en-US" sz="900" dirty="0" smtClean="0">
                <a:solidFill>
                  <a:schemeClr val="tx1">
                    <a:lumMod val="50000"/>
                    <a:lumOff val="50000"/>
                  </a:schemeClr>
                </a:solidFill>
              </a:rPr>
              <a:t>で使用されているコードがある場合のみ入力してくださ</a:t>
            </a:r>
            <a:endParaRPr lang="en-ZA" sz="900" dirty="0">
              <a:solidFill>
                <a:schemeClr val="tx1">
                  <a:lumMod val="50000"/>
                  <a:lumOff val="50000"/>
                </a:schemeClr>
              </a:solidFill>
            </a:endParaRPr>
          </a:p>
        </p:txBody>
      </p:sp>
      <p:sp>
        <p:nvSpPr>
          <p:cNvPr id="142" name="Rectangle: Rounded Corners 90">
            <a:extLst>
              <a:ext uri="{FF2B5EF4-FFF2-40B4-BE49-F238E27FC236}">
                <a16:creationId xmlns="" xmlns:a16="http://schemas.microsoft.com/office/drawing/2014/main" id="{7FA27A46-F1C7-4476-89DE-4C60B1DE0DB5}"/>
              </a:ext>
            </a:extLst>
          </p:cNvPr>
          <p:cNvSpPr/>
          <p:nvPr/>
        </p:nvSpPr>
        <p:spPr>
          <a:xfrm>
            <a:off x="4477301" y="3862634"/>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営業・配送担当者</a:t>
            </a:r>
            <a:endParaRPr lang="en-ZA" sz="900" dirty="0">
              <a:solidFill>
                <a:schemeClr val="bg1"/>
              </a:solidFill>
            </a:endParaRPr>
          </a:p>
        </p:txBody>
      </p:sp>
      <p:grpSp>
        <p:nvGrpSpPr>
          <p:cNvPr id="143" name="グループ化 142"/>
          <p:cNvGrpSpPr/>
          <p:nvPr/>
        </p:nvGrpSpPr>
        <p:grpSpPr>
          <a:xfrm>
            <a:off x="4681859" y="4280430"/>
            <a:ext cx="3422573" cy="244085"/>
            <a:chOff x="705014" y="2269833"/>
            <a:chExt cx="3422573" cy="244085"/>
          </a:xfrm>
        </p:grpSpPr>
        <p:grpSp>
          <p:nvGrpSpPr>
            <p:cNvPr id="144" name="グループ化 143"/>
            <p:cNvGrpSpPr/>
            <p:nvPr/>
          </p:nvGrpSpPr>
          <p:grpSpPr>
            <a:xfrm>
              <a:off x="705014" y="2269833"/>
              <a:ext cx="3422573" cy="244085"/>
              <a:chOff x="1160687" y="2334499"/>
              <a:chExt cx="3422573" cy="244085"/>
            </a:xfrm>
          </p:grpSpPr>
          <p:sp>
            <p:nvSpPr>
              <p:cNvPr id="146"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配送担当者</a:t>
                </a:r>
                <a:endParaRPr lang="en-ZA" sz="900" dirty="0">
                  <a:solidFill>
                    <a:schemeClr val="tx1">
                      <a:lumMod val="75000"/>
                      <a:lumOff val="25000"/>
                    </a:schemeClr>
                  </a:solidFill>
                </a:endParaRPr>
              </a:p>
            </p:txBody>
          </p:sp>
          <p:cxnSp>
            <p:nvCxnSpPr>
              <p:cNvPr id="147"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5" name="二等辺三角形 144"/>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48" name="グループ化 147"/>
          <p:cNvGrpSpPr/>
          <p:nvPr/>
        </p:nvGrpSpPr>
        <p:grpSpPr>
          <a:xfrm>
            <a:off x="4680021" y="4631136"/>
            <a:ext cx="3422573" cy="244085"/>
            <a:chOff x="705014" y="2269833"/>
            <a:chExt cx="3422573" cy="244085"/>
          </a:xfrm>
        </p:grpSpPr>
        <p:grpSp>
          <p:nvGrpSpPr>
            <p:cNvPr id="149" name="グループ化 148"/>
            <p:cNvGrpSpPr/>
            <p:nvPr/>
          </p:nvGrpSpPr>
          <p:grpSpPr>
            <a:xfrm>
              <a:off x="705014" y="2269833"/>
              <a:ext cx="3422573" cy="244085"/>
              <a:chOff x="1160687" y="2334499"/>
              <a:chExt cx="3422573" cy="244085"/>
            </a:xfrm>
          </p:grpSpPr>
          <p:sp>
            <p:nvSpPr>
              <p:cNvPr id="151"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営業担当者</a:t>
                </a:r>
                <a:endParaRPr lang="en-ZA" sz="900" dirty="0">
                  <a:solidFill>
                    <a:schemeClr val="tx1">
                      <a:lumMod val="75000"/>
                      <a:lumOff val="25000"/>
                    </a:schemeClr>
                  </a:solidFill>
                </a:endParaRPr>
              </a:p>
            </p:txBody>
          </p:sp>
          <p:cxnSp>
            <p:nvCxnSpPr>
              <p:cNvPr id="152"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50" name="二等辺三角形 149"/>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64" name="グループ化 163"/>
          <p:cNvGrpSpPr/>
          <p:nvPr/>
        </p:nvGrpSpPr>
        <p:grpSpPr>
          <a:xfrm>
            <a:off x="608102" y="4227636"/>
            <a:ext cx="3422573" cy="244085"/>
            <a:chOff x="705014" y="2269833"/>
            <a:chExt cx="3422573" cy="244085"/>
          </a:xfrm>
        </p:grpSpPr>
        <p:grpSp>
          <p:nvGrpSpPr>
            <p:cNvPr id="165" name="グループ化 164"/>
            <p:cNvGrpSpPr/>
            <p:nvPr/>
          </p:nvGrpSpPr>
          <p:grpSpPr>
            <a:xfrm>
              <a:off x="705014" y="2269833"/>
              <a:ext cx="3422573" cy="244085"/>
              <a:chOff x="1160687" y="2334499"/>
              <a:chExt cx="3422573" cy="244085"/>
            </a:xfrm>
          </p:grpSpPr>
          <p:sp>
            <p:nvSpPr>
              <p:cNvPr id="167"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取引区分</a:t>
                </a:r>
                <a:endParaRPr lang="en-ZA" sz="900" dirty="0">
                  <a:solidFill>
                    <a:schemeClr val="tx1">
                      <a:lumMod val="75000"/>
                      <a:lumOff val="25000"/>
                    </a:schemeClr>
                  </a:solidFill>
                </a:endParaRPr>
              </a:p>
            </p:txBody>
          </p:sp>
          <p:cxnSp>
            <p:nvCxnSpPr>
              <p:cNvPr id="16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66" name="二等辺三角形 165"/>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69" name="正方形/長方形 168"/>
          <p:cNvSpPr/>
          <p:nvPr/>
        </p:nvSpPr>
        <p:spPr>
          <a:xfrm>
            <a:off x="2653079" y="2107893"/>
            <a:ext cx="793215" cy="3345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取引内訳</a:t>
            </a:r>
            <a:endParaRPr lang="ja-JP" altLang="en-US" sz="900" dirty="0">
              <a:solidFill>
                <a:schemeClr val="bg1"/>
              </a:solidFill>
            </a:endParaRPr>
          </a:p>
        </p:txBody>
      </p:sp>
      <p:sp>
        <p:nvSpPr>
          <p:cNvPr id="170" name="正方形/長方形 169"/>
          <p:cNvSpPr/>
          <p:nvPr/>
        </p:nvSpPr>
        <p:spPr>
          <a:xfrm>
            <a:off x="1619219" y="2089864"/>
            <a:ext cx="793215" cy="3345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Tree>
    <p:extLst>
      <p:ext uri="{BB962C8B-B14F-4D97-AF65-F5344CB8AC3E}">
        <p14:creationId xmlns:p14="http://schemas.microsoft.com/office/powerpoint/2010/main" val="30195374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受注管理＞得意先管理</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19</a:t>
            </a:fld>
            <a:endParaRPr lang="en-ZA"/>
          </a:p>
        </p:txBody>
      </p:sp>
      <p:sp>
        <p:nvSpPr>
          <p:cNvPr id="6" name="コンテンツ プレースホルダー 5"/>
          <p:cNvSpPr>
            <a:spLocks noGrp="1"/>
          </p:cNvSpPr>
          <p:nvPr>
            <p:ph sz="half" idx="1"/>
          </p:nvPr>
        </p:nvSpPr>
        <p:spPr/>
        <p:txBody>
          <a:bodyPr>
            <a:normAutofit/>
          </a:bodyPr>
          <a:lstStyle/>
          <a:p>
            <a:r>
              <a:rPr kumimoji="1" lang="ja-JP" altLang="en-US" sz="1000" dirty="0" smtClean="0"/>
              <a:t>検索項目：</a:t>
            </a:r>
            <a:r>
              <a:rPr kumimoji="1" lang="ja-JP" altLang="en-US" sz="1000" dirty="0"/>
              <a:t>得意先名、</a:t>
            </a:r>
            <a:r>
              <a:rPr kumimoji="1" lang="ja-JP" altLang="en-US" sz="1000" dirty="0" smtClean="0"/>
              <a:t>得意先が</a:t>
            </a:r>
            <a:r>
              <a:rPr kumimoji="1" lang="ja-JP" altLang="en-US" sz="1000" dirty="0" err="1" smtClean="0"/>
              <a:t>な</a:t>
            </a:r>
            <a:r>
              <a:rPr kumimoji="1" lang="ja-JP" altLang="en-US" sz="1000" dirty="0" smtClean="0"/>
              <a:t>、得意先コード、</a:t>
            </a:r>
            <a:r>
              <a:rPr lang="ja-JP" altLang="en-US" sz="1000" dirty="0" smtClean="0">
                <a:solidFill>
                  <a:schemeClr val="tx1">
                    <a:lumMod val="75000"/>
                    <a:lumOff val="25000"/>
                  </a:schemeClr>
                </a:solidFill>
              </a:rPr>
              <a:t>市町村、得意先担当者、営業担当者、配送担当者</a:t>
            </a:r>
            <a:endParaRPr lang="en-ZA" altLang="ja-JP" sz="1000" dirty="0">
              <a:solidFill>
                <a:schemeClr val="tx1">
                  <a:lumMod val="75000"/>
                  <a:lumOff val="25000"/>
                </a:schemeClr>
              </a:solidFill>
            </a:endParaRPr>
          </a:p>
          <a:p>
            <a:endParaRPr kumimoji="1" lang="ja-JP" altLang="en-US" sz="1000"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得意先</a:t>
            </a:r>
            <a:r>
              <a:rPr lang="ja-JP" altLang="en-US" sz="900" dirty="0">
                <a:solidFill>
                  <a:schemeClr val="bg1"/>
                </a:solidFill>
              </a:rPr>
              <a:t>管理</a:t>
            </a:r>
            <a:endParaRPr lang="en-ZA" sz="900" dirty="0">
              <a:solidFill>
                <a:schemeClr val="bg1"/>
              </a:solidFill>
            </a:endParaRPr>
          </a:p>
        </p:txBody>
      </p:sp>
      <p:sp>
        <p:nvSpPr>
          <p:cNvPr id="87" name="正方形/長方形 86"/>
          <p:cNvSpPr/>
          <p:nvPr/>
        </p:nvSpPr>
        <p:spPr>
          <a:xfrm>
            <a:off x="4453961" y="1527657"/>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Rectangle: Rounded Corners 90">
            <a:extLst>
              <a:ext uri="{FF2B5EF4-FFF2-40B4-BE49-F238E27FC236}">
                <a16:creationId xmlns="" xmlns:a16="http://schemas.microsoft.com/office/drawing/2014/main" id="{7FA27A46-F1C7-4476-89DE-4C60B1DE0DB5}"/>
              </a:ext>
            </a:extLst>
          </p:cNvPr>
          <p:cNvSpPr/>
          <p:nvPr/>
        </p:nvSpPr>
        <p:spPr>
          <a:xfrm>
            <a:off x="4453960" y="1527658"/>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ZA" sz="900" dirty="0">
              <a:solidFill>
                <a:schemeClr val="bg1"/>
              </a:solidFill>
            </a:endParaRPr>
          </a:p>
        </p:txBody>
      </p:sp>
      <p:sp>
        <p:nvSpPr>
          <p:cNvPr id="115" name="Rectangle: Rounded Corners 90">
            <a:extLst>
              <a:ext uri="{FF2B5EF4-FFF2-40B4-BE49-F238E27FC236}">
                <a16:creationId xmlns="" xmlns:a16="http://schemas.microsoft.com/office/drawing/2014/main" id="{7FA27A46-F1C7-4476-89DE-4C60B1DE0DB5}"/>
              </a:ext>
            </a:extLst>
          </p:cNvPr>
          <p:cNvSpPr/>
          <p:nvPr/>
        </p:nvSpPr>
        <p:spPr>
          <a:xfrm>
            <a:off x="508949" y="1808806"/>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得意先</a:t>
            </a:r>
            <a:r>
              <a:rPr lang="ja-JP" altLang="en-US" sz="900" dirty="0">
                <a:solidFill>
                  <a:schemeClr val="bg1"/>
                </a:solidFill>
              </a:rPr>
              <a:t>検索</a:t>
            </a:r>
            <a:endParaRPr lang="en-ZA" sz="900" dirty="0">
              <a:solidFill>
                <a:schemeClr val="bg1"/>
              </a:solidFill>
            </a:endParaRPr>
          </a:p>
        </p:txBody>
      </p:sp>
      <p:grpSp>
        <p:nvGrpSpPr>
          <p:cNvPr id="119" name="グループ化 118"/>
          <p:cNvGrpSpPr/>
          <p:nvPr/>
        </p:nvGrpSpPr>
        <p:grpSpPr>
          <a:xfrm>
            <a:off x="674101" y="2608086"/>
            <a:ext cx="3422573" cy="233068"/>
            <a:chOff x="1160687" y="2345516"/>
            <a:chExt cx="3422573" cy="233068"/>
          </a:xfrm>
        </p:grpSpPr>
        <p:sp>
          <p:nvSpPr>
            <p:cNvPr id="120"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endParaRPr lang="en-ZA" sz="900" dirty="0">
                <a:solidFill>
                  <a:schemeClr val="tx1">
                    <a:lumMod val="75000"/>
                    <a:lumOff val="25000"/>
                  </a:schemeClr>
                </a:solidFill>
              </a:endParaRPr>
            </a:p>
          </p:txBody>
        </p:sp>
        <p:cxnSp>
          <p:nvCxnSpPr>
            <p:cNvPr id="121"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84" name="グループ化 83"/>
          <p:cNvGrpSpPr/>
          <p:nvPr/>
        </p:nvGrpSpPr>
        <p:grpSpPr>
          <a:xfrm>
            <a:off x="727337" y="2278348"/>
            <a:ext cx="3422573" cy="233068"/>
            <a:chOff x="705014" y="2280850"/>
            <a:chExt cx="3422573" cy="233068"/>
          </a:xfrm>
        </p:grpSpPr>
        <p:grpSp>
          <p:nvGrpSpPr>
            <p:cNvPr id="85" name="グループ化 84"/>
            <p:cNvGrpSpPr/>
            <p:nvPr/>
          </p:nvGrpSpPr>
          <p:grpSpPr>
            <a:xfrm>
              <a:off x="705014" y="2280850"/>
              <a:ext cx="3422573" cy="233068"/>
              <a:chOff x="1160687" y="2345516"/>
              <a:chExt cx="3422573" cy="233068"/>
            </a:xfrm>
          </p:grpSpPr>
          <p:sp>
            <p:nvSpPr>
              <p:cNvPr id="8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検索項目</a:t>
                </a:r>
                <a:endParaRPr lang="en-ZA" sz="900" dirty="0">
                  <a:solidFill>
                    <a:schemeClr val="tx1">
                      <a:lumMod val="75000"/>
                      <a:lumOff val="25000"/>
                    </a:schemeClr>
                  </a:solidFill>
                </a:endParaRPr>
              </a:p>
            </p:txBody>
          </p:sp>
          <p:cxnSp>
            <p:nvCxnSpPr>
              <p:cNvPr id="90"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86" name="二等辺三角形 85"/>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94" name="グループ化 93"/>
          <p:cNvGrpSpPr/>
          <p:nvPr/>
        </p:nvGrpSpPr>
        <p:grpSpPr>
          <a:xfrm>
            <a:off x="694582" y="2992608"/>
            <a:ext cx="3422573" cy="233068"/>
            <a:chOff x="705014" y="2280850"/>
            <a:chExt cx="3422573" cy="233068"/>
          </a:xfrm>
        </p:grpSpPr>
        <p:grpSp>
          <p:nvGrpSpPr>
            <p:cNvPr id="95" name="グループ化 94"/>
            <p:cNvGrpSpPr/>
            <p:nvPr/>
          </p:nvGrpSpPr>
          <p:grpSpPr>
            <a:xfrm>
              <a:off x="705014" y="2280850"/>
              <a:ext cx="3422573" cy="233068"/>
              <a:chOff x="1160687" y="2345516"/>
              <a:chExt cx="3422573" cy="233068"/>
            </a:xfrm>
          </p:grpSpPr>
          <p:sp>
            <p:nvSpPr>
              <p:cNvPr id="97"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取引区分</a:t>
                </a:r>
                <a:endParaRPr lang="en-ZA" sz="900" dirty="0">
                  <a:solidFill>
                    <a:schemeClr val="tx1">
                      <a:lumMod val="75000"/>
                      <a:lumOff val="25000"/>
                    </a:schemeClr>
                  </a:solidFill>
                </a:endParaRPr>
              </a:p>
            </p:txBody>
          </p:sp>
          <p:cxnSp>
            <p:nvCxnSpPr>
              <p:cNvPr id="9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96" name="二等辺三角形 95"/>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99" name="TextBox 88">
            <a:extLst>
              <a:ext uri="{FF2B5EF4-FFF2-40B4-BE49-F238E27FC236}">
                <a16:creationId xmlns="" xmlns:a16="http://schemas.microsoft.com/office/drawing/2014/main" id="{8C6D5730-0173-465E-8ED2-E85E1DE0DD6C}"/>
              </a:ext>
            </a:extLst>
          </p:cNvPr>
          <p:cNvSpPr txBox="1"/>
          <p:nvPr/>
        </p:nvSpPr>
        <p:spPr>
          <a:xfrm>
            <a:off x="529145" y="3918096"/>
            <a:ext cx="3789459"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番号、得意先コード、得意先名、電話番号　担当者　取引区分</a:t>
            </a:r>
            <a:endParaRPr lang="en-ZA" sz="900" dirty="0">
              <a:solidFill>
                <a:schemeClr val="tx1">
                  <a:lumMod val="75000"/>
                  <a:lumOff val="25000"/>
                </a:schemeClr>
              </a:solidFill>
            </a:endParaRPr>
          </a:p>
        </p:txBody>
      </p:sp>
      <p:sp>
        <p:nvSpPr>
          <p:cNvPr id="100" name="正方形/長方形 99"/>
          <p:cNvSpPr/>
          <p:nvPr/>
        </p:nvSpPr>
        <p:spPr>
          <a:xfrm>
            <a:off x="4453960" y="4001203"/>
            <a:ext cx="51464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詳細</a:t>
            </a:r>
            <a:endParaRPr lang="ja-JP" altLang="en-US" sz="900" dirty="0">
              <a:solidFill>
                <a:schemeClr val="bg1"/>
              </a:solidFill>
            </a:endParaRPr>
          </a:p>
        </p:txBody>
      </p:sp>
      <p:sp>
        <p:nvSpPr>
          <p:cNvPr id="101" name="Rectangle: Rounded Corners 90">
            <a:extLst>
              <a:ext uri="{FF2B5EF4-FFF2-40B4-BE49-F238E27FC236}">
                <a16:creationId xmlns="" xmlns:a16="http://schemas.microsoft.com/office/drawing/2014/main" id="{7FA27A46-F1C7-4476-89DE-4C60B1DE0DB5}"/>
              </a:ext>
            </a:extLst>
          </p:cNvPr>
          <p:cNvSpPr/>
          <p:nvPr/>
        </p:nvSpPr>
        <p:spPr>
          <a:xfrm>
            <a:off x="529145" y="3327314"/>
            <a:ext cx="3789459"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検索結果</a:t>
            </a:r>
            <a:endParaRPr lang="en-ZA" sz="900" dirty="0">
              <a:solidFill>
                <a:schemeClr val="bg1"/>
              </a:solidFill>
            </a:endParaRPr>
          </a:p>
        </p:txBody>
      </p:sp>
      <p:sp>
        <p:nvSpPr>
          <p:cNvPr id="102" name="正方形/長方形 101"/>
          <p:cNvSpPr/>
          <p:nvPr/>
        </p:nvSpPr>
        <p:spPr>
          <a:xfrm>
            <a:off x="580060" y="4480653"/>
            <a:ext cx="188286" cy="598129"/>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１</a:t>
            </a:r>
            <a:endParaRPr lang="ja-JP" altLang="en-US" sz="900" dirty="0">
              <a:solidFill>
                <a:schemeClr val="tx1"/>
              </a:solidFill>
            </a:endParaRPr>
          </a:p>
        </p:txBody>
      </p:sp>
      <p:sp>
        <p:nvSpPr>
          <p:cNvPr id="103" name="正方形/長方形 102"/>
          <p:cNvSpPr/>
          <p:nvPr/>
        </p:nvSpPr>
        <p:spPr>
          <a:xfrm>
            <a:off x="768345" y="4896391"/>
            <a:ext cx="1974855" cy="182391"/>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電話番号</a:t>
            </a:r>
            <a:endParaRPr lang="ja-JP" altLang="en-US" sz="900" dirty="0">
              <a:solidFill>
                <a:schemeClr val="tx1"/>
              </a:solidFill>
            </a:endParaRPr>
          </a:p>
        </p:txBody>
      </p:sp>
      <p:sp>
        <p:nvSpPr>
          <p:cNvPr id="104" name="正方形/長方形 103"/>
          <p:cNvSpPr/>
          <p:nvPr/>
        </p:nvSpPr>
        <p:spPr>
          <a:xfrm>
            <a:off x="768345" y="4480654"/>
            <a:ext cx="3196410" cy="198153"/>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得意先名</a:t>
            </a:r>
            <a:endParaRPr lang="ja-JP" altLang="en-US" sz="900" dirty="0">
              <a:solidFill>
                <a:schemeClr val="tx1"/>
              </a:solidFill>
            </a:endParaRPr>
          </a:p>
        </p:txBody>
      </p:sp>
      <p:sp>
        <p:nvSpPr>
          <p:cNvPr id="106" name="正方形/長方形 105"/>
          <p:cNvSpPr/>
          <p:nvPr/>
        </p:nvSpPr>
        <p:spPr>
          <a:xfrm>
            <a:off x="785270" y="4688445"/>
            <a:ext cx="2308645" cy="186677"/>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得意先コード</a:t>
            </a:r>
            <a:endParaRPr lang="ja-JP" altLang="en-US" sz="900" dirty="0">
              <a:solidFill>
                <a:schemeClr val="tx1"/>
              </a:solidFill>
            </a:endParaRPr>
          </a:p>
        </p:txBody>
      </p:sp>
      <p:pic>
        <p:nvPicPr>
          <p:cNvPr id="110" name="Graphic 303">
            <a:extLst>
              <a:ext uri="{FF2B5EF4-FFF2-40B4-BE49-F238E27FC236}">
                <a16:creationId xmlns:a16="http://schemas.microsoft.com/office/drawing/2014/main" xmlns="" id="{4D49F6AA-17B0-4651-B8B1-237BE9650C9A}"/>
              </a:ext>
            </a:extLst>
          </p:cNvPr>
          <p:cNvPicPr>
            <a:picLocks noChangeAspect="1"/>
          </p:cNvPicPr>
          <p:nvPr/>
        </p:nvPicPr>
        <p:blipFill>
          <a:blip r:embed="rId2">
            <a:extLst>
              <a:ext uri="{96DAC541-7B7A-43D3-8B79-37D633B846F1}">
                <asvg:svgBlip xmlns:asvg="http://schemas.microsoft.com/office/drawing/2016/SVG/main" xmlns="" r:embed="rId105"/>
              </a:ext>
            </a:extLst>
          </a:blip>
          <a:stretch>
            <a:fillRect/>
          </a:stretch>
        </p:blipFill>
        <p:spPr>
          <a:xfrm flipH="1">
            <a:off x="4027071" y="4691810"/>
            <a:ext cx="165331" cy="282272"/>
          </a:xfrm>
          <a:prstGeom prst="rect">
            <a:avLst/>
          </a:prstGeom>
        </p:spPr>
      </p:pic>
      <p:sp>
        <p:nvSpPr>
          <p:cNvPr id="111" name="正方形/長方形 110"/>
          <p:cNvSpPr/>
          <p:nvPr/>
        </p:nvSpPr>
        <p:spPr>
          <a:xfrm>
            <a:off x="2830147" y="4907415"/>
            <a:ext cx="1133669" cy="174278"/>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担当者</a:t>
            </a:r>
            <a:endParaRPr lang="ja-JP" altLang="en-US" sz="900" dirty="0">
              <a:solidFill>
                <a:schemeClr val="tx1"/>
              </a:solidFill>
            </a:endParaRPr>
          </a:p>
        </p:txBody>
      </p:sp>
      <p:sp>
        <p:nvSpPr>
          <p:cNvPr id="112" name="正方形/長方形 111"/>
          <p:cNvSpPr/>
          <p:nvPr/>
        </p:nvSpPr>
        <p:spPr>
          <a:xfrm>
            <a:off x="3093160" y="4707265"/>
            <a:ext cx="871596" cy="167857"/>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取引区分</a:t>
            </a:r>
            <a:endParaRPr lang="ja-JP" altLang="en-US" sz="900" dirty="0">
              <a:solidFill>
                <a:schemeClr val="tx1"/>
              </a:solidFill>
            </a:endParaRPr>
          </a:p>
        </p:txBody>
      </p:sp>
      <p:sp>
        <p:nvSpPr>
          <p:cNvPr id="113" name="正方形/長方形 112"/>
          <p:cNvSpPr/>
          <p:nvPr/>
        </p:nvSpPr>
        <p:spPr>
          <a:xfrm>
            <a:off x="3093160" y="3626869"/>
            <a:ext cx="1084469" cy="18704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一括登録・更新</a:t>
            </a:r>
            <a:endParaRPr lang="ja-JP" altLang="en-US" sz="900" dirty="0">
              <a:solidFill>
                <a:schemeClr val="bg1"/>
              </a:solidFill>
            </a:endParaRPr>
          </a:p>
        </p:txBody>
      </p:sp>
    </p:spTree>
    <p:extLst>
      <p:ext uri="{BB962C8B-B14F-4D97-AF65-F5344CB8AC3E}">
        <p14:creationId xmlns:p14="http://schemas.microsoft.com/office/powerpoint/2010/main" val="3802650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Home</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2</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Tree>
    <p:extLst>
      <p:ext uri="{BB962C8B-B14F-4D97-AF65-F5344CB8AC3E}">
        <p14:creationId xmlns:p14="http://schemas.microsoft.com/office/powerpoint/2010/main" val="30248296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受注管理</a:t>
            </a:r>
            <a:r>
              <a:rPr kumimoji="1" lang="ja-JP" altLang="en-US" dirty="0" smtClean="0"/>
              <a:t>＞</a:t>
            </a:r>
            <a:r>
              <a:rPr kumimoji="1" lang="ja-JP" altLang="en-US" dirty="0" smtClean="0"/>
              <a:t>注文登録・修正</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20</a:t>
            </a:fld>
            <a:endParaRPr lang="en-ZA"/>
          </a:p>
        </p:txBody>
      </p:sp>
      <p:sp>
        <p:nvSpPr>
          <p:cNvPr id="6" name="コンテンツ プレースホルダー 5"/>
          <p:cNvSpPr>
            <a:spLocks noGrp="1"/>
          </p:cNvSpPr>
          <p:nvPr>
            <p:ph sz="half" idx="1"/>
          </p:nvPr>
        </p:nvSpPr>
        <p:spPr/>
        <p:txBody>
          <a:bodyPr>
            <a:normAutofit/>
          </a:bodyPr>
          <a:lstStyle/>
          <a:p>
            <a:endParaRPr kumimoji="1" lang="ja-JP" altLang="en-US" sz="1000"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注文登録</a:t>
            </a:r>
            <a:endParaRPr lang="en-ZA" sz="900" dirty="0">
              <a:solidFill>
                <a:schemeClr val="bg1"/>
              </a:solidFill>
            </a:endParaRPr>
          </a:p>
        </p:txBody>
      </p:sp>
      <p:sp>
        <p:nvSpPr>
          <p:cNvPr id="87" name="正方形/長方形 86"/>
          <p:cNvSpPr/>
          <p:nvPr/>
        </p:nvSpPr>
        <p:spPr>
          <a:xfrm>
            <a:off x="4453961" y="1527657"/>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Rectangle: Rounded Corners 90">
            <a:extLst>
              <a:ext uri="{FF2B5EF4-FFF2-40B4-BE49-F238E27FC236}">
                <a16:creationId xmlns="" xmlns:a16="http://schemas.microsoft.com/office/drawing/2014/main" id="{7FA27A46-F1C7-4476-89DE-4C60B1DE0DB5}"/>
              </a:ext>
            </a:extLst>
          </p:cNvPr>
          <p:cNvSpPr/>
          <p:nvPr/>
        </p:nvSpPr>
        <p:spPr>
          <a:xfrm>
            <a:off x="4453960" y="1527658"/>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ZA" sz="900" dirty="0">
              <a:solidFill>
                <a:schemeClr val="bg1"/>
              </a:solidFill>
            </a:endParaRPr>
          </a:p>
        </p:txBody>
      </p:sp>
      <p:sp>
        <p:nvSpPr>
          <p:cNvPr id="115" name="Rectangle: Rounded Corners 90">
            <a:extLst>
              <a:ext uri="{FF2B5EF4-FFF2-40B4-BE49-F238E27FC236}">
                <a16:creationId xmlns="" xmlns:a16="http://schemas.microsoft.com/office/drawing/2014/main" id="{7FA27A46-F1C7-4476-89DE-4C60B1DE0DB5}"/>
              </a:ext>
            </a:extLst>
          </p:cNvPr>
          <p:cNvSpPr/>
          <p:nvPr/>
        </p:nvSpPr>
        <p:spPr>
          <a:xfrm>
            <a:off x="508949" y="1808806"/>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注文情報</a:t>
            </a:r>
            <a:endParaRPr lang="en-ZA" sz="900" dirty="0">
              <a:solidFill>
                <a:schemeClr val="bg1"/>
              </a:solidFill>
            </a:endParaRPr>
          </a:p>
        </p:txBody>
      </p:sp>
      <p:grpSp>
        <p:nvGrpSpPr>
          <p:cNvPr id="36" name="グループ化 35"/>
          <p:cNvGrpSpPr/>
          <p:nvPr/>
        </p:nvGrpSpPr>
        <p:grpSpPr>
          <a:xfrm>
            <a:off x="620854" y="2521788"/>
            <a:ext cx="3422573" cy="233068"/>
            <a:chOff x="1160687" y="2345516"/>
            <a:chExt cx="3422573" cy="233068"/>
          </a:xfrm>
        </p:grpSpPr>
        <p:sp>
          <p:nvSpPr>
            <p:cNvPr id="37"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得意先名</a:t>
              </a:r>
              <a:endParaRPr lang="en-ZA" sz="900" dirty="0">
                <a:solidFill>
                  <a:schemeClr val="tx1">
                    <a:lumMod val="75000"/>
                    <a:lumOff val="25000"/>
                  </a:schemeClr>
                </a:solidFill>
              </a:endParaRPr>
            </a:p>
          </p:txBody>
        </p:sp>
        <p:cxnSp>
          <p:nvCxnSpPr>
            <p:cNvPr id="3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9" name="グループ化 38"/>
          <p:cNvGrpSpPr/>
          <p:nvPr/>
        </p:nvGrpSpPr>
        <p:grpSpPr>
          <a:xfrm>
            <a:off x="3317002" y="2467816"/>
            <a:ext cx="738130" cy="236541"/>
            <a:chOff x="5287772" y="2947758"/>
            <a:chExt cx="793215" cy="334577"/>
          </a:xfrm>
        </p:grpSpPr>
        <p:sp>
          <p:nvSpPr>
            <p:cNvPr id="40" name="正方形/長方形 39"/>
            <p:cNvSpPr/>
            <p:nvPr/>
          </p:nvSpPr>
          <p:spPr>
            <a:xfrm>
              <a:off x="5287772" y="2947758"/>
              <a:ext cx="793215" cy="3345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検索</a:t>
              </a:r>
              <a:endParaRPr lang="ja-JP" altLang="en-US" sz="900" dirty="0">
                <a:solidFill>
                  <a:schemeClr val="bg1"/>
                </a:solidFill>
              </a:endParaRPr>
            </a:p>
          </p:txBody>
        </p:sp>
        <p:pic>
          <p:nvPicPr>
            <p:cNvPr id="41" name="Graphic 40">
              <a:extLst>
                <a:ext uri="{FF2B5EF4-FFF2-40B4-BE49-F238E27FC236}">
                  <a16:creationId xmlns:a16="http://schemas.microsoft.com/office/drawing/2014/main" xmlns="" id="{8BE62689-EAE2-434C-AADF-12C1E9C94705}"/>
                </a:ext>
              </a:extLst>
            </p:cNvPr>
            <p:cNvPicPr>
              <a:picLocks noChangeAspect="1"/>
            </p:cNvPicPr>
            <p:nvPr/>
          </p:nvPicPr>
          <p:blipFill>
            <a:blip r:embed="rId2">
              <a:extLst>
                <a:ext uri="{96DAC541-7B7A-43D3-8B79-37D633B846F1}">
                  <asvg:svgBlip xmlns:asvg="http://schemas.microsoft.com/office/drawing/2016/SVG/main" xmlns="" r:embed="rId37"/>
                </a:ext>
              </a:extLst>
            </a:blip>
            <a:stretch>
              <a:fillRect/>
            </a:stretch>
          </p:blipFill>
          <p:spPr>
            <a:xfrm>
              <a:off x="5779937" y="3031404"/>
              <a:ext cx="155374" cy="155373"/>
            </a:xfrm>
            <a:prstGeom prst="rect">
              <a:avLst/>
            </a:prstGeom>
          </p:spPr>
        </p:pic>
      </p:grpSp>
      <p:grpSp>
        <p:nvGrpSpPr>
          <p:cNvPr id="59" name="グループ化 58"/>
          <p:cNvGrpSpPr/>
          <p:nvPr/>
        </p:nvGrpSpPr>
        <p:grpSpPr>
          <a:xfrm>
            <a:off x="632559" y="2850530"/>
            <a:ext cx="3422573" cy="244085"/>
            <a:chOff x="705014" y="2269833"/>
            <a:chExt cx="3422573" cy="244085"/>
          </a:xfrm>
        </p:grpSpPr>
        <p:grpSp>
          <p:nvGrpSpPr>
            <p:cNvPr id="60" name="グループ化 59"/>
            <p:cNvGrpSpPr/>
            <p:nvPr/>
          </p:nvGrpSpPr>
          <p:grpSpPr>
            <a:xfrm>
              <a:off x="705014" y="2269833"/>
              <a:ext cx="3422573" cy="244085"/>
              <a:chOff x="1160687" y="2334499"/>
              <a:chExt cx="3422573" cy="244085"/>
            </a:xfrm>
          </p:grpSpPr>
          <p:sp>
            <p:nvSpPr>
              <p:cNvPr id="62"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配送区分</a:t>
                </a:r>
                <a:endParaRPr lang="en-ZA" sz="900" dirty="0">
                  <a:solidFill>
                    <a:schemeClr val="tx1">
                      <a:lumMod val="75000"/>
                      <a:lumOff val="25000"/>
                    </a:schemeClr>
                  </a:solidFill>
                </a:endParaRPr>
              </a:p>
            </p:txBody>
          </p:sp>
          <p:cxnSp>
            <p:nvCxnSpPr>
              <p:cNvPr id="6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二等辺三角形 60"/>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1026" name="Picture 2"/>
          <p:cNvPicPr>
            <a:picLocks noChangeAspect="1" noChangeArrowheads="1"/>
          </p:cNvPicPr>
          <p:nvPr/>
        </p:nvPicPr>
        <p:blipFill>
          <a:blip r:embed="rId38">
            <a:extLst>
              <a:ext uri="{28A0092B-C50C-407E-A947-70E740481C1C}">
                <a14:useLocalDpi xmlns:a14="http://schemas.microsoft.com/office/drawing/2010/main" val="0"/>
              </a:ext>
            </a:extLst>
          </a:blip>
          <a:srcRect/>
          <a:stretch>
            <a:fillRect/>
          </a:stretch>
        </p:blipFill>
        <p:spPr bwMode="auto">
          <a:xfrm>
            <a:off x="1615240" y="3140326"/>
            <a:ext cx="2428875" cy="295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9" name="TextBox 88">
            <a:extLst>
              <a:ext uri="{FF2B5EF4-FFF2-40B4-BE49-F238E27FC236}">
                <a16:creationId xmlns="" xmlns:a16="http://schemas.microsoft.com/office/drawing/2014/main" id="{8C6D5730-0173-465E-8ED2-E85E1DE0DD6C}"/>
              </a:ext>
            </a:extLst>
          </p:cNvPr>
          <p:cNvSpPr txBox="1"/>
          <p:nvPr/>
        </p:nvSpPr>
        <p:spPr>
          <a:xfrm>
            <a:off x="597670" y="3212253"/>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お届け日指定</a:t>
            </a:r>
            <a:endParaRPr lang="en-ZA" sz="900" dirty="0">
              <a:solidFill>
                <a:schemeClr val="tx1">
                  <a:lumMod val="75000"/>
                  <a:lumOff val="25000"/>
                </a:schemeClr>
              </a:solidFill>
            </a:endParaRPr>
          </a:p>
        </p:txBody>
      </p:sp>
      <p:grpSp>
        <p:nvGrpSpPr>
          <p:cNvPr id="70" name="グループ化 69"/>
          <p:cNvGrpSpPr/>
          <p:nvPr/>
        </p:nvGrpSpPr>
        <p:grpSpPr>
          <a:xfrm>
            <a:off x="619704" y="3509712"/>
            <a:ext cx="3422573" cy="244085"/>
            <a:chOff x="705014" y="2269833"/>
            <a:chExt cx="3422573" cy="244085"/>
          </a:xfrm>
        </p:grpSpPr>
        <p:grpSp>
          <p:nvGrpSpPr>
            <p:cNvPr id="71" name="グループ化 70"/>
            <p:cNvGrpSpPr/>
            <p:nvPr/>
          </p:nvGrpSpPr>
          <p:grpSpPr>
            <a:xfrm>
              <a:off x="705014" y="2269833"/>
              <a:ext cx="3422573" cy="244085"/>
              <a:chOff x="1160687" y="2334499"/>
              <a:chExt cx="3422573" cy="244085"/>
            </a:xfrm>
          </p:grpSpPr>
          <p:sp>
            <p:nvSpPr>
              <p:cNvPr id="73"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営業担当者</a:t>
                </a:r>
                <a:endParaRPr lang="en-ZA" sz="900" dirty="0">
                  <a:solidFill>
                    <a:schemeClr val="tx1">
                      <a:lumMod val="75000"/>
                      <a:lumOff val="25000"/>
                    </a:schemeClr>
                  </a:solidFill>
                </a:endParaRPr>
              </a:p>
            </p:txBody>
          </p:sp>
          <p:cxnSp>
            <p:nvCxnSpPr>
              <p:cNvPr id="74"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72" name="二等辺三角形 71"/>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5" name="グループ化 74"/>
          <p:cNvGrpSpPr/>
          <p:nvPr/>
        </p:nvGrpSpPr>
        <p:grpSpPr>
          <a:xfrm>
            <a:off x="606849" y="3860418"/>
            <a:ext cx="3422573" cy="244085"/>
            <a:chOff x="705014" y="2269833"/>
            <a:chExt cx="3422573" cy="244085"/>
          </a:xfrm>
        </p:grpSpPr>
        <p:grpSp>
          <p:nvGrpSpPr>
            <p:cNvPr id="76" name="グループ化 75"/>
            <p:cNvGrpSpPr/>
            <p:nvPr/>
          </p:nvGrpSpPr>
          <p:grpSpPr>
            <a:xfrm>
              <a:off x="705014" y="2269833"/>
              <a:ext cx="3422573" cy="244085"/>
              <a:chOff x="1160687" y="2334499"/>
              <a:chExt cx="3422573" cy="244085"/>
            </a:xfrm>
          </p:grpSpPr>
          <p:sp>
            <p:nvSpPr>
              <p:cNvPr id="78"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配送担当者</a:t>
                </a:r>
                <a:endParaRPr lang="en-ZA" sz="900" dirty="0">
                  <a:solidFill>
                    <a:schemeClr val="tx1">
                      <a:lumMod val="75000"/>
                      <a:lumOff val="25000"/>
                    </a:schemeClr>
                  </a:solidFill>
                </a:endParaRPr>
              </a:p>
            </p:txBody>
          </p:sp>
          <p:cxnSp>
            <p:nvCxnSpPr>
              <p:cNvPr id="79"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77" name="二等辺三角形 76"/>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0" name="Rectangle: Rounded Corners 90">
            <a:extLst>
              <a:ext uri="{FF2B5EF4-FFF2-40B4-BE49-F238E27FC236}">
                <a16:creationId xmlns="" xmlns:a16="http://schemas.microsoft.com/office/drawing/2014/main" id="{7FA27A46-F1C7-4476-89DE-4C60B1DE0DB5}"/>
              </a:ext>
            </a:extLst>
          </p:cNvPr>
          <p:cNvSpPr/>
          <p:nvPr/>
        </p:nvSpPr>
        <p:spPr>
          <a:xfrm>
            <a:off x="475898" y="4506948"/>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検索結果</a:t>
            </a:r>
            <a:endParaRPr lang="en-ZA" sz="900" dirty="0">
              <a:solidFill>
                <a:schemeClr val="bg1"/>
              </a:solidFill>
            </a:endParaRPr>
          </a:p>
        </p:txBody>
      </p:sp>
      <p:sp>
        <p:nvSpPr>
          <p:cNvPr id="81" name="テキスト ボックス 80"/>
          <p:cNvSpPr txBox="1"/>
          <p:nvPr/>
        </p:nvSpPr>
        <p:spPr>
          <a:xfrm>
            <a:off x="630721" y="5154998"/>
            <a:ext cx="4801314" cy="246221"/>
          </a:xfrm>
          <a:prstGeom prst="rect">
            <a:avLst/>
          </a:prstGeom>
          <a:noFill/>
        </p:spPr>
        <p:txBody>
          <a:bodyPr wrap="none" rtlCol="0">
            <a:spAutoFit/>
          </a:bodyPr>
          <a:lstStyle/>
          <a:p>
            <a:r>
              <a:rPr kumimoji="1" lang="ja-JP" altLang="en-US" sz="1000" dirty="0" smtClean="0"/>
              <a:t>番号　</a:t>
            </a:r>
            <a:r>
              <a:rPr kumimoji="1" lang="ja-JP" altLang="en-US" sz="1000" dirty="0" smtClean="0"/>
              <a:t>商品</a:t>
            </a:r>
            <a:r>
              <a:rPr kumimoji="1" lang="ja-JP" altLang="en-US" sz="1000" dirty="0" smtClean="0"/>
              <a:t>コード　商品名　　　規格　</a:t>
            </a:r>
            <a:r>
              <a:rPr kumimoji="1" lang="ja-JP" altLang="en-US" sz="1000" dirty="0" smtClean="0"/>
              <a:t>数量　単位</a:t>
            </a:r>
            <a:r>
              <a:rPr kumimoji="1" lang="ja-JP" altLang="en-US" sz="1000" dirty="0" smtClean="0"/>
              <a:t>　</a:t>
            </a:r>
            <a:r>
              <a:rPr kumimoji="1" lang="ja-JP" altLang="en-US" sz="1000" dirty="0" smtClean="0"/>
              <a:t>単価　販売価（税込）</a:t>
            </a:r>
            <a:r>
              <a:rPr kumimoji="1" lang="ja-JP" altLang="en-US" sz="1000" dirty="0" smtClean="0"/>
              <a:t>　</a:t>
            </a:r>
            <a:endParaRPr kumimoji="1" lang="ja-JP" altLang="en-US" sz="1000" dirty="0"/>
          </a:p>
        </p:txBody>
      </p:sp>
      <p:sp>
        <p:nvSpPr>
          <p:cNvPr id="91" name="正方形/長方形 90"/>
          <p:cNvSpPr/>
          <p:nvPr/>
        </p:nvSpPr>
        <p:spPr>
          <a:xfrm>
            <a:off x="585872" y="6059443"/>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92" name="正方形/長方形 91"/>
          <p:cNvSpPr/>
          <p:nvPr/>
        </p:nvSpPr>
        <p:spPr>
          <a:xfrm>
            <a:off x="3205158" y="4846709"/>
            <a:ext cx="1080396"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商品追加</a:t>
            </a:r>
            <a:endParaRPr lang="ja-JP" altLang="en-US" sz="900" dirty="0">
              <a:solidFill>
                <a:schemeClr val="bg1"/>
              </a:solidFill>
            </a:endParaRPr>
          </a:p>
        </p:txBody>
      </p:sp>
      <p:sp>
        <p:nvSpPr>
          <p:cNvPr id="93" name="正方形/長方形 92"/>
          <p:cNvSpPr/>
          <p:nvPr/>
        </p:nvSpPr>
        <p:spPr>
          <a:xfrm>
            <a:off x="580062" y="5430754"/>
            <a:ext cx="188286" cy="586961"/>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１</a:t>
            </a:r>
            <a:endParaRPr lang="ja-JP" altLang="en-US" sz="900" dirty="0">
              <a:solidFill>
                <a:schemeClr val="tx1"/>
              </a:solidFill>
            </a:endParaRPr>
          </a:p>
        </p:txBody>
      </p:sp>
      <p:sp>
        <p:nvSpPr>
          <p:cNvPr id="107" name="正方形/長方形 106"/>
          <p:cNvSpPr/>
          <p:nvPr/>
        </p:nvSpPr>
        <p:spPr>
          <a:xfrm>
            <a:off x="818384" y="5415914"/>
            <a:ext cx="1526545" cy="18356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商</a:t>
            </a:r>
            <a:r>
              <a:rPr lang="ja-JP" altLang="en-US" sz="900" dirty="0" smtClean="0">
                <a:solidFill>
                  <a:schemeClr val="tx1"/>
                </a:solidFill>
              </a:rPr>
              <a:t>品名</a:t>
            </a:r>
            <a:endParaRPr lang="ja-JP" altLang="en-US" sz="900" dirty="0">
              <a:solidFill>
                <a:schemeClr val="tx1"/>
              </a:solidFill>
            </a:endParaRPr>
          </a:p>
        </p:txBody>
      </p:sp>
      <p:sp>
        <p:nvSpPr>
          <p:cNvPr id="114" name="正方形/長方形 113"/>
          <p:cNvSpPr/>
          <p:nvPr/>
        </p:nvSpPr>
        <p:spPr>
          <a:xfrm>
            <a:off x="1791262" y="5773866"/>
            <a:ext cx="441681" cy="192493"/>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smtClean="0">
                <a:solidFill>
                  <a:schemeClr val="tx1"/>
                </a:solidFill>
              </a:rPr>
              <a:t>KG</a:t>
            </a:r>
            <a:endParaRPr lang="ja-JP" altLang="en-US" sz="900" dirty="0">
              <a:solidFill>
                <a:schemeClr val="tx1"/>
              </a:solidFill>
            </a:endParaRPr>
          </a:p>
        </p:txBody>
      </p:sp>
      <p:sp>
        <p:nvSpPr>
          <p:cNvPr id="116" name="正方形/長方形 115"/>
          <p:cNvSpPr/>
          <p:nvPr/>
        </p:nvSpPr>
        <p:spPr>
          <a:xfrm>
            <a:off x="2300459" y="5792172"/>
            <a:ext cx="1269925" cy="174187"/>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smtClean="0">
                <a:solidFill>
                  <a:schemeClr val="tx1"/>
                </a:solidFill>
              </a:rPr>
              <a:t>1000</a:t>
            </a:r>
            <a:r>
              <a:rPr lang="ja-JP" altLang="en-US" sz="900" dirty="0">
                <a:solidFill>
                  <a:schemeClr val="tx1"/>
                </a:solidFill>
              </a:rPr>
              <a:t>（</a:t>
            </a:r>
            <a:r>
              <a:rPr lang="ja-JP" altLang="en-US" sz="900" dirty="0" smtClean="0">
                <a:solidFill>
                  <a:schemeClr val="tx1"/>
                </a:solidFill>
              </a:rPr>
              <a:t>税込）</a:t>
            </a:r>
            <a:endParaRPr lang="ja-JP" altLang="en-US" sz="900" dirty="0">
              <a:solidFill>
                <a:schemeClr val="tx1"/>
              </a:solidFill>
            </a:endParaRPr>
          </a:p>
        </p:txBody>
      </p:sp>
      <p:sp>
        <p:nvSpPr>
          <p:cNvPr id="124" name="正方形/長方形 123"/>
          <p:cNvSpPr/>
          <p:nvPr/>
        </p:nvSpPr>
        <p:spPr>
          <a:xfrm>
            <a:off x="818385" y="5792172"/>
            <a:ext cx="961860" cy="19249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数量</a:t>
            </a:r>
            <a:endParaRPr lang="ja-JP" altLang="en-US" sz="900" dirty="0">
              <a:solidFill>
                <a:schemeClr val="tx1"/>
              </a:solidFill>
            </a:endParaRPr>
          </a:p>
        </p:txBody>
      </p:sp>
      <p:sp>
        <p:nvSpPr>
          <p:cNvPr id="129" name="正方形/長方形 128"/>
          <p:cNvSpPr/>
          <p:nvPr/>
        </p:nvSpPr>
        <p:spPr>
          <a:xfrm>
            <a:off x="2384090" y="5401219"/>
            <a:ext cx="1174590" cy="19826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規格</a:t>
            </a:r>
            <a:endParaRPr lang="ja-JP" altLang="en-US" sz="900" dirty="0">
              <a:solidFill>
                <a:schemeClr val="tx1"/>
              </a:solidFill>
            </a:endParaRPr>
          </a:p>
        </p:txBody>
      </p:sp>
      <p:sp>
        <p:nvSpPr>
          <p:cNvPr id="130" name="正方形/長方形 129"/>
          <p:cNvSpPr/>
          <p:nvPr/>
        </p:nvSpPr>
        <p:spPr>
          <a:xfrm>
            <a:off x="5966419" y="5110695"/>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131" name="正方形/長方形 130"/>
          <p:cNvSpPr/>
          <p:nvPr/>
        </p:nvSpPr>
        <p:spPr>
          <a:xfrm>
            <a:off x="827563" y="5601365"/>
            <a:ext cx="1526545" cy="18356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商品コード</a:t>
            </a:r>
            <a:endParaRPr lang="ja-JP" altLang="en-US" sz="900" dirty="0">
              <a:solidFill>
                <a:schemeClr val="tx1"/>
              </a:solidFill>
            </a:endParaRPr>
          </a:p>
        </p:txBody>
      </p:sp>
      <p:sp>
        <p:nvSpPr>
          <p:cNvPr id="132" name="正方形/長方形 131"/>
          <p:cNvSpPr/>
          <p:nvPr/>
        </p:nvSpPr>
        <p:spPr>
          <a:xfrm>
            <a:off x="2393269" y="5586670"/>
            <a:ext cx="1174590" cy="19826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単価／単位</a:t>
            </a:r>
            <a:endParaRPr lang="ja-JP" altLang="en-US" sz="900" dirty="0">
              <a:solidFill>
                <a:schemeClr val="tx1"/>
              </a:solidFill>
            </a:endParaRPr>
          </a:p>
        </p:txBody>
      </p:sp>
      <p:grpSp>
        <p:nvGrpSpPr>
          <p:cNvPr id="133" name="グループ化 132"/>
          <p:cNvGrpSpPr/>
          <p:nvPr/>
        </p:nvGrpSpPr>
        <p:grpSpPr>
          <a:xfrm>
            <a:off x="597670" y="4243321"/>
            <a:ext cx="3422573" cy="233068"/>
            <a:chOff x="1160687" y="2345516"/>
            <a:chExt cx="3422573" cy="233068"/>
          </a:xfrm>
        </p:grpSpPr>
        <p:sp>
          <p:nvSpPr>
            <p:cNvPr id="134"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注文メモ</a:t>
              </a:r>
              <a:endParaRPr lang="en-ZA" sz="900" dirty="0">
                <a:solidFill>
                  <a:schemeClr val="tx1">
                    <a:lumMod val="75000"/>
                    <a:lumOff val="25000"/>
                  </a:schemeClr>
                </a:solidFill>
              </a:endParaRPr>
            </a:p>
          </p:txBody>
        </p:sp>
        <p:cxnSp>
          <p:nvCxnSpPr>
            <p:cNvPr id="135"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39" name="正方形/長方形 138"/>
          <p:cNvSpPr/>
          <p:nvPr/>
        </p:nvSpPr>
        <p:spPr>
          <a:xfrm>
            <a:off x="2380726" y="2131715"/>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140" name="正方形/長方形 139"/>
          <p:cNvSpPr/>
          <p:nvPr/>
        </p:nvSpPr>
        <p:spPr>
          <a:xfrm>
            <a:off x="3315333" y="2140894"/>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保存</a:t>
            </a:r>
            <a:endParaRPr lang="ja-JP" altLang="en-US" sz="900" dirty="0">
              <a:solidFill>
                <a:schemeClr val="bg1"/>
              </a:solidFill>
            </a:endParaRPr>
          </a:p>
        </p:txBody>
      </p:sp>
    </p:spTree>
    <p:extLst>
      <p:ext uri="{BB962C8B-B14F-4D97-AF65-F5344CB8AC3E}">
        <p14:creationId xmlns:p14="http://schemas.microsoft.com/office/powerpoint/2010/main" val="13956349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受注管理</a:t>
            </a:r>
            <a:r>
              <a:rPr kumimoji="1" lang="ja-JP" altLang="en-US" dirty="0" smtClean="0"/>
              <a:t>＞</a:t>
            </a:r>
            <a:r>
              <a:rPr kumimoji="1" lang="ja-JP" altLang="en-US" dirty="0" smtClean="0"/>
              <a:t>注文登録＞商品追加</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21</a:t>
            </a:fld>
            <a:endParaRPr lang="en-ZA"/>
          </a:p>
        </p:txBody>
      </p:sp>
      <p:sp>
        <p:nvSpPr>
          <p:cNvPr id="6" name="コンテンツ プレースホルダー 5"/>
          <p:cNvSpPr>
            <a:spLocks noGrp="1"/>
          </p:cNvSpPr>
          <p:nvPr>
            <p:ph sz="half" idx="1"/>
          </p:nvPr>
        </p:nvSpPr>
        <p:spPr/>
        <p:txBody>
          <a:bodyPr>
            <a:normAutofit/>
          </a:bodyPr>
          <a:lstStyle/>
          <a:p>
            <a:endParaRPr kumimoji="1" lang="ja-JP" altLang="en-US" sz="1000"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注文登録</a:t>
            </a:r>
            <a:endParaRPr lang="en-ZA" sz="900" dirty="0">
              <a:solidFill>
                <a:schemeClr val="bg1"/>
              </a:solidFill>
            </a:endParaRPr>
          </a:p>
        </p:txBody>
      </p:sp>
      <p:sp>
        <p:nvSpPr>
          <p:cNvPr id="87" name="正方形/長方形 86"/>
          <p:cNvSpPr/>
          <p:nvPr/>
        </p:nvSpPr>
        <p:spPr>
          <a:xfrm>
            <a:off x="4453961" y="1527657"/>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Rectangle: Rounded Corners 90">
            <a:extLst>
              <a:ext uri="{FF2B5EF4-FFF2-40B4-BE49-F238E27FC236}">
                <a16:creationId xmlns="" xmlns:a16="http://schemas.microsoft.com/office/drawing/2014/main" id="{7FA27A46-F1C7-4476-89DE-4C60B1DE0DB5}"/>
              </a:ext>
            </a:extLst>
          </p:cNvPr>
          <p:cNvSpPr/>
          <p:nvPr/>
        </p:nvSpPr>
        <p:spPr>
          <a:xfrm>
            <a:off x="4453960" y="1527658"/>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ZA" sz="900" dirty="0">
              <a:solidFill>
                <a:schemeClr val="bg1"/>
              </a:solidFill>
            </a:endParaRPr>
          </a:p>
        </p:txBody>
      </p:sp>
      <p:sp>
        <p:nvSpPr>
          <p:cNvPr id="115" name="Rectangle: Rounded Corners 90">
            <a:extLst>
              <a:ext uri="{FF2B5EF4-FFF2-40B4-BE49-F238E27FC236}">
                <a16:creationId xmlns="" xmlns:a16="http://schemas.microsoft.com/office/drawing/2014/main" id="{7FA27A46-F1C7-4476-89DE-4C60B1DE0DB5}"/>
              </a:ext>
            </a:extLst>
          </p:cNvPr>
          <p:cNvSpPr/>
          <p:nvPr/>
        </p:nvSpPr>
        <p:spPr>
          <a:xfrm>
            <a:off x="508949" y="1808806"/>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a:t>
            </a:r>
            <a:r>
              <a:rPr lang="ja-JP" altLang="en-US" sz="900" dirty="0">
                <a:solidFill>
                  <a:schemeClr val="bg1"/>
                </a:solidFill>
              </a:rPr>
              <a:t>一覧</a:t>
            </a:r>
            <a:endParaRPr lang="en-ZA" sz="900" dirty="0">
              <a:solidFill>
                <a:schemeClr val="bg1"/>
              </a:solidFill>
            </a:endParaRPr>
          </a:p>
        </p:txBody>
      </p:sp>
      <p:sp>
        <p:nvSpPr>
          <p:cNvPr id="80" name="Rectangle: Rounded Corners 90">
            <a:extLst>
              <a:ext uri="{FF2B5EF4-FFF2-40B4-BE49-F238E27FC236}">
                <a16:creationId xmlns="" xmlns:a16="http://schemas.microsoft.com/office/drawing/2014/main" id="{7FA27A46-F1C7-4476-89DE-4C60B1DE0DB5}"/>
              </a:ext>
            </a:extLst>
          </p:cNvPr>
          <p:cNvSpPr/>
          <p:nvPr/>
        </p:nvSpPr>
        <p:spPr>
          <a:xfrm>
            <a:off x="508950" y="3835581"/>
            <a:ext cx="1884320" cy="218636"/>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検索結果</a:t>
            </a:r>
            <a:endParaRPr lang="en-ZA" sz="900" dirty="0">
              <a:solidFill>
                <a:schemeClr val="bg1"/>
              </a:solidFill>
            </a:endParaRPr>
          </a:p>
        </p:txBody>
      </p:sp>
      <p:sp>
        <p:nvSpPr>
          <p:cNvPr id="53" name="Rectangle: Rounded Corners 90">
            <a:extLst>
              <a:ext uri="{FF2B5EF4-FFF2-40B4-BE49-F238E27FC236}">
                <a16:creationId xmlns="" xmlns:a16="http://schemas.microsoft.com/office/drawing/2014/main" id="{7FA27A46-F1C7-4476-89DE-4C60B1DE0DB5}"/>
              </a:ext>
            </a:extLst>
          </p:cNvPr>
          <p:cNvSpPr/>
          <p:nvPr/>
        </p:nvSpPr>
        <p:spPr>
          <a:xfrm>
            <a:off x="2391019" y="3833743"/>
            <a:ext cx="1884320" cy="218636"/>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注文履歴</a:t>
            </a:r>
            <a:endParaRPr lang="en-ZA" sz="900" dirty="0">
              <a:solidFill>
                <a:schemeClr val="bg1"/>
              </a:solidFill>
            </a:endParaRPr>
          </a:p>
        </p:txBody>
      </p:sp>
      <p:grpSp>
        <p:nvGrpSpPr>
          <p:cNvPr id="54" name="グループ化 53"/>
          <p:cNvGrpSpPr/>
          <p:nvPr/>
        </p:nvGrpSpPr>
        <p:grpSpPr>
          <a:xfrm>
            <a:off x="702489" y="4251446"/>
            <a:ext cx="3422573" cy="233068"/>
            <a:chOff x="1160687" y="2345516"/>
            <a:chExt cx="3422573" cy="233068"/>
          </a:xfrm>
        </p:grpSpPr>
        <p:sp>
          <p:nvSpPr>
            <p:cNvPr id="55"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商品名</a:t>
              </a:r>
              <a:endParaRPr lang="en-ZA" sz="900" dirty="0">
                <a:solidFill>
                  <a:schemeClr val="tx1">
                    <a:lumMod val="75000"/>
                    <a:lumOff val="25000"/>
                  </a:schemeClr>
                </a:solidFill>
              </a:endParaRPr>
            </a:p>
          </p:txBody>
        </p:sp>
        <p:cxnSp>
          <p:nvCxnSpPr>
            <p:cNvPr id="56"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7" name="グループ化 56"/>
          <p:cNvGrpSpPr/>
          <p:nvPr/>
        </p:nvGrpSpPr>
        <p:grpSpPr>
          <a:xfrm>
            <a:off x="3398637" y="4197474"/>
            <a:ext cx="738130" cy="236541"/>
            <a:chOff x="5287772" y="2947758"/>
            <a:chExt cx="793215" cy="334577"/>
          </a:xfrm>
        </p:grpSpPr>
        <p:sp>
          <p:nvSpPr>
            <p:cNvPr id="58" name="正方形/長方形 57"/>
            <p:cNvSpPr/>
            <p:nvPr/>
          </p:nvSpPr>
          <p:spPr>
            <a:xfrm>
              <a:off x="5287772" y="2947758"/>
              <a:ext cx="793215" cy="33457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検索</a:t>
              </a:r>
              <a:endParaRPr lang="ja-JP" altLang="en-US" sz="900" dirty="0">
                <a:solidFill>
                  <a:schemeClr val="bg1"/>
                </a:solidFill>
              </a:endParaRPr>
            </a:p>
          </p:txBody>
        </p:sp>
        <p:pic>
          <p:nvPicPr>
            <p:cNvPr id="64" name="Graphic 40">
              <a:extLst>
                <a:ext uri="{FF2B5EF4-FFF2-40B4-BE49-F238E27FC236}">
                  <a16:creationId xmlns:a16="http://schemas.microsoft.com/office/drawing/2014/main" xmlns="" id="{8BE62689-EAE2-434C-AADF-12C1E9C94705}"/>
                </a:ext>
              </a:extLst>
            </p:cNvPr>
            <p:cNvPicPr>
              <a:picLocks noChangeAspect="1"/>
            </p:cNvPicPr>
            <p:nvPr/>
          </p:nvPicPr>
          <p:blipFill>
            <a:blip r:embed="rId2">
              <a:extLst>
                <a:ext uri="{96DAC541-7B7A-43D3-8B79-37D633B846F1}">
                  <asvg:svgBlip xmlns:asvg="http://schemas.microsoft.com/office/drawing/2016/SVG/main" xmlns="" r:embed="rId37"/>
                </a:ext>
              </a:extLst>
            </a:blip>
            <a:stretch>
              <a:fillRect/>
            </a:stretch>
          </p:blipFill>
          <p:spPr>
            <a:xfrm>
              <a:off x="5779937" y="3031404"/>
              <a:ext cx="155374" cy="155373"/>
            </a:xfrm>
            <a:prstGeom prst="rect">
              <a:avLst/>
            </a:prstGeom>
          </p:spPr>
        </p:pic>
      </p:grpSp>
      <p:sp>
        <p:nvSpPr>
          <p:cNvPr id="65" name="テキスト ボックス 64"/>
          <p:cNvSpPr txBox="1"/>
          <p:nvPr/>
        </p:nvSpPr>
        <p:spPr>
          <a:xfrm>
            <a:off x="559607" y="2211659"/>
            <a:ext cx="4801314" cy="246221"/>
          </a:xfrm>
          <a:prstGeom prst="rect">
            <a:avLst/>
          </a:prstGeom>
          <a:noFill/>
        </p:spPr>
        <p:txBody>
          <a:bodyPr wrap="none" rtlCol="0">
            <a:spAutoFit/>
          </a:bodyPr>
          <a:lstStyle/>
          <a:p>
            <a:r>
              <a:rPr kumimoji="1" lang="ja-JP" altLang="en-US" sz="1000" dirty="0" smtClean="0"/>
              <a:t>番号　</a:t>
            </a:r>
            <a:r>
              <a:rPr kumimoji="1" lang="ja-JP" altLang="en-US" sz="1000" dirty="0" smtClean="0"/>
              <a:t>商品</a:t>
            </a:r>
            <a:r>
              <a:rPr kumimoji="1" lang="ja-JP" altLang="en-US" sz="1000" dirty="0" smtClean="0"/>
              <a:t>コード　商品名　　　規格　</a:t>
            </a:r>
            <a:r>
              <a:rPr kumimoji="1" lang="ja-JP" altLang="en-US" sz="1000" dirty="0" smtClean="0"/>
              <a:t>数量　単位</a:t>
            </a:r>
            <a:r>
              <a:rPr kumimoji="1" lang="ja-JP" altLang="en-US" sz="1000" dirty="0" smtClean="0"/>
              <a:t>　</a:t>
            </a:r>
            <a:r>
              <a:rPr kumimoji="1" lang="ja-JP" altLang="en-US" sz="1000" dirty="0" smtClean="0"/>
              <a:t>単価　販売価（税込）</a:t>
            </a:r>
            <a:r>
              <a:rPr kumimoji="1" lang="ja-JP" altLang="en-US" sz="1000" dirty="0" smtClean="0"/>
              <a:t>　</a:t>
            </a:r>
            <a:endParaRPr kumimoji="1" lang="ja-JP" altLang="en-US" sz="1000" dirty="0"/>
          </a:p>
        </p:txBody>
      </p:sp>
      <p:sp>
        <p:nvSpPr>
          <p:cNvPr id="66" name="正方形/長方形 65"/>
          <p:cNvSpPr/>
          <p:nvPr/>
        </p:nvSpPr>
        <p:spPr>
          <a:xfrm>
            <a:off x="508948" y="2619619"/>
            <a:ext cx="188286" cy="586961"/>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１</a:t>
            </a:r>
            <a:endParaRPr lang="ja-JP" altLang="en-US" sz="900" dirty="0">
              <a:solidFill>
                <a:schemeClr val="tx1"/>
              </a:solidFill>
            </a:endParaRPr>
          </a:p>
        </p:txBody>
      </p:sp>
      <p:sp>
        <p:nvSpPr>
          <p:cNvPr id="67" name="正方形/長方形 66"/>
          <p:cNvSpPr/>
          <p:nvPr/>
        </p:nvSpPr>
        <p:spPr>
          <a:xfrm>
            <a:off x="747270" y="2604779"/>
            <a:ext cx="1526545" cy="18356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商</a:t>
            </a:r>
            <a:r>
              <a:rPr lang="ja-JP" altLang="en-US" sz="900" dirty="0" smtClean="0">
                <a:solidFill>
                  <a:schemeClr val="tx1"/>
                </a:solidFill>
              </a:rPr>
              <a:t>品名</a:t>
            </a:r>
            <a:endParaRPr lang="ja-JP" altLang="en-US" sz="900" dirty="0">
              <a:solidFill>
                <a:schemeClr val="tx1"/>
              </a:solidFill>
            </a:endParaRPr>
          </a:p>
        </p:txBody>
      </p:sp>
      <p:sp>
        <p:nvSpPr>
          <p:cNvPr id="82" name="正方形/長方形 81"/>
          <p:cNvSpPr/>
          <p:nvPr/>
        </p:nvSpPr>
        <p:spPr>
          <a:xfrm>
            <a:off x="2229345" y="2981037"/>
            <a:ext cx="1269925" cy="174187"/>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smtClean="0">
                <a:solidFill>
                  <a:schemeClr val="tx1"/>
                </a:solidFill>
              </a:rPr>
              <a:t>1000</a:t>
            </a:r>
            <a:r>
              <a:rPr lang="ja-JP" altLang="en-US" sz="900" dirty="0">
                <a:solidFill>
                  <a:schemeClr val="tx1"/>
                </a:solidFill>
              </a:rPr>
              <a:t>（</a:t>
            </a:r>
            <a:r>
              <a:rPr lang="ja-JP" altLang="en-US" sz="900" dirty="0" smtClean="0">
                <a:solidFill>
                  <a:schemeClr val="tx1"/>
                </a:solidFill>
              </a:rPr>
              <a:t>税込）</a:t>
            </a:r>
            <a:endParaRPr lang="ja-JP" altLang="en-US" sz="900" dirty="0">
              <a:solidFill>
                <a:schemeClr val="tx1"/>
              </a:solidFill>
            </a:endParaRPr>
          </a:p>
        </p:txBody>
      </p:sp>
      <p:sp>
        <p:nvSpPr>
          <p:cNvPr id="83" name="正方形/長方形 82"/>
          <p:cNvSpPr/>
          <p:nvPr/>
        </p:nvSpPr>
        <p:spPr>
          <a:xfrm>
            <a:off x="747271" y="2981037"/>
            <a:ext cx="961860" cy="19249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数量</a:t>
            </a:r>
            <a:endParaRPr lang="ja-JP" altLang="en-US" sz="900" dirty="0">
              <a:solidFill>
                <a:schemeClr val="tx1"/>
              </a:solidFill>
            </a:endParaRPr>
          </a:p>
        </p:txBody>
      </p:sp>
      <p:sp>
        <p:nvSpPr>
          <p:cNvPr id="84" name="正方形/長方形 83"/>
          <p:cNvSpPr/>
          <p:nvPr/>
        </p:nvSpPr>
        <p:spPr>
          <a:xfrm>
            <a:off x="2312976" y="2590084"/>
            <a:ext cx="1174590" cy="19826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規格</a:t>
            </a:r>
            <a:endParaRPr lang="ja-JP" altLang="en-US" sz="900" dirty="0">
              <a:solidFill>
                <a:schemeClr val="tx1"/>
              </a:solidFill>
            </a:endParaRPr>
          </a:p>
        </p:txBody>
      </p:sp>
      <p:sp>
        <p:nvSpPr>
          <p:cNvPr id="85" name="正方形/長方形 84"/>
          <p:cNvSpPr/>
          <p:nvPr/>
        </p:nvSpPr>
        <p:spPr>
          <a:xfrm>
            <a:off x="5895305" y="2167356"/>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86" name="正方形/長方形 85"/>
          <p:cNvSpPr/>
          <p:nvPr/>
        </p:nvSpPr>
        <p:spPr>
          <a:xfrm>
            <a:off x="756449" y="2790230"/>
            <a:ext cx="1526545" cy="18356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商品コード</a:t>
            </a:r>
            <a:endParaRPr lang="ja-JP" altLang="en-US" sz="900" dirty="0">
              <a:solidFill>
                <a:schemeClr val="tx1"/>
              </a:solidFill>
            </a:endParaRPr>
          </a:p>
        </p:txBody>
      </p:sp>
      <p:sp>
        <p:nvSpPr>
          <p:cNvPr id="89" name="正方形/長方形 88"/>
          <p:cNvSpPr/>
          <p:nvPr/>
        </p:nvSpPr>
        <p:spPr>
          <a:xfrm>
            <a:off x="2322155" y="2775535"/>
            <a:ext cx="1174590" cy="19826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単価／単位</a:t>
            </a:r>
            <a:endParaRPr lang="ja-JP" altLang="en-US" sz="900" dirty="0">
              <a:solidFill>
                <a:schemeClr val="tx1"/>
              </a:solidFill>
            </a:endParaRPr>
          </a:p>
        </p:txBody>
      </p:sp>
      <p:sp>
        <p:nvSpPr>
          <p:cNvPr id="90" name="正方形/長方形 89"/>
          <p:cNvSpPr/>
          <p:nvPr/>
        </p:nvSpPr>
        <p:spPr>
          <a:xfrm>
            <a:off x="559607" y="3300259"/>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削除</a:t>
            </a:r>
            <a:endParaRPr lang="ja-JP" altLang="en-US" sz="900" dirty="0">
              <a:solidFill>
                <a:schemeClr val="bg1"/>
              </a:solidFill>
            </a:endParaRPr>
          </a:p>
        </p:txBody>
      </p:sp>
      <p:sp>
        <p:nvSpPr>
          <p:cNvPr id="96" name="テキスト ボックス 95"/>
          <p:cNvSpPr txBox="1"/>
          <p:nvPr/>
        </p:nvSpPr>
        <p:spPr>
          <a:xfrm>
            <a:off x="559607" y="4557125"/>
            <a:ext cx="4801314" cy="246221"/>
          </a:xfrm>
          <a:prstGeom prst="rect">
            <a:avLst/>
          </a:prstGeom>
          <a:noFill/>
        </p:spPr>
        <p:txBody>
          <a:bodyPr wrap="none" rtlCol="0">
            <a:spAutoFit/>
          </a:bodyPr>
          <a:lstStyle/>
          <a:p>
            <a:r>
              <a:rPr kumimoji="1" lang="ja-JP" altLang="en-US" sz="1000" dirty="0" smtClean="0"/>
              <a:t>番号　</a:t>
            </a:r>
            <a:r>
              <a:rPr kumimoji="1" lang="ja-JP" altLang="en-US" sz="1000" dirty="0" smtClean="0"/>
              <a:t>商品</a:t>
            </a:r>
            <a:r>
              <a:rPr kumimoji="1" lang="ja-JP" altLang="en-US" sz="1000" dirty="0" smtClean="0"/>
              <a:t>コード　商品名　　　規格　</a:t>
            </a:r>
            <a:r>
              <a:rPr kumimoji="1" lang="ja-JP" altLang="en-US" sz="1000" dirty="0" smtClean="0"/>
              <a:t>数量　単位</a:t>
            </a:r>
            <a:r>
              <a:rPr kumimoji="1" lang="ja-JP" altLang="en-US" sz="1000" dirty="0" smtClean="0"/>
              <a:t>　</a:t>
            </a:r>
            <a:r>
              <a:rPr kumimoji="1" lang="ja-JP" altLang="en-US" sz="1000" dirty="0" smtClean="0"/>
              <a:t>単価　販売価（税込）</a:t>
            </a:r>
            <a:r>
              <a:rPr kumimoji="1" lang="ja-JP" altLang="en-US" sz="1000" dirty="0" smtClean="0"/>
              <a:t>　</a:t>
            </a:r>
            <a:endParaRPr kumimoji="1" lang="ja-JP" altLang="en-US" sz="1000" dirty="0"/>
          </a:p>
        </p:txBody>
      </p:sp>
      <p:sp>
        <p:nvSpPr>
          <p:cNvPr id="97" name="正方形/長方形 96"/>
          <p:cNvSpPr/>
          <p:nvPr/>
        </p:nvSpPr>
        <p:spPr>
          <a:xfrm>
            <a:off x="508948" y="4965085"/>
            <a:ext cx="188286" cy="586961"/>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１</a:t>
            </a:r>
            <a:endParaRPr lang="ja-JP" altLang="en-US" sz="900" dirty="0">
              <a:solidFill>
                <a:schemeClr val="tx1"/>
              </a:solidFill>
            </a:endParaRPr>
          </a:p>
        </p:txBody>
      </p:sp>
      <p:sp>
        <p:nvSpPr>
          <p:cNvPr id="98" name="正方形/長方形 97"/>
          <p:cNvSpPr/>
          <p:nvPr/>
        </p:nvSpPr>
        <p:spPr>
          <a:xfrm>
            <a:off x="747270" y="4950245"/>
            <a:ext cx="1526545" cy="18356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商</a:t>
            </a:r>
            <a:r>
              <a:rPr lang="ja-JP" altLang="en-US" sz="900" dirty="0" smtClean="0">
                <a:solidFill>
                  <a:schemeClr val="tx1"/>
                </a:solidFill>
              </a:rPr>
              <a:t>品名</a:t>
            </a:r>
            <a:endParaRPr lang="ja-JP" altLang="en-US" sz="900" dirty="0">
              <a:solidFill>
                <a:schemeClr val="tx1"/>
              </a:solidFill>
            </a:endParaRPr>
          </a:p>
        </p:txBody>
      </p:sp>
      <p:sp>
        <p:nvSpPr>
          <p:cNvPr id="99" name="正方形/長方形 98"/>
          <p:cNvSpPr/>
          <p:nvPr/>
        </p:nvSpPr>
        <p:spPr>
          <a:xfrm>
            <a:off x="2229345" y="5326503"/>
            <a:ext cx="1269925" cy="174187"/>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smtClean="0">
                <a:solidFill>
                  <a:schemeClr val="tx1"/>
                </a:solidFill>
              </a:rPr>
              <a:t>1000</a:t>
            </a:r>
            <a:r>
              <a:rPr lang="ja-JP" altLang="en-US" sz="900" dirty="0">
                <a:solidFill>
                  <a:schemeClr val="tx1"/>
                </a:solidFill>
              </a:rPr>
              <a:t>（</a:t>
            </a:r>
            <a:r>
              <a:rPr lang="ja-JP" altLang="en-US" sz="900" dirty="0" smtClean="0">
                <a:solidFill>
                  <a:schemeClr val="tx1"/>
                </a:solidFill>
              </a:rPr>
              <a:t>税込）</a:t>
            </a:r>
            <a:endParaRPr lang="ja-JP" altLang="en-US" sz="900" dirty="0">
              <a:solidFill>
                <a:schemeClr val="tx1"/>
              </a:solidFill>
            </a:endParaRPr>
          </a:p>
        </p:txBody>
      </p:sp>
      <p:sp>
        <p:nvSpPr>
          <p:cNvPr id="100" name="正方形/長方形 99"/>
          <p:cNvSpPr/>
          <p:nvPr/>
        </p:nvSpPr>
        <p:spPr>
          <a:xfrm>
            <a:off x="747271" y="5326503"/>
            <a:ext cx="961860" cy="19249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数量</a:t>
            </a:r>
            <a:endParaRPr lang="ja-JP" altLang="en-US" sz="900" dirty="0">
              <a:solidFill>
                <a:schemeClr val="tx1"/>
              </a:solidFill>
            </a:endParaRPr>
          </a:p>
        </p:txBody>
      </p:sp>
      <p:sp>
        <p:nvSpPr>
          <p:cNvPr id="101" name="正方形/長方形 100"/>
          <p:cNvSpPr/>
          <p:nvPr/>
        </p:nvSpPr>
        <p:spPr>
          <a:xfrm>
            <a:off x="2312976" y="4935550"/>
            <a:ext cx="1174590" cy="19826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規格</a:t>
            </a:r>
            <a:endParaRPr lang="ja-JP" altLang="en-US" sz="900" dirty="0">
              <a:solidFill>
                <a:schemeClr val="tx1"/>
              </a:solidFill>
            </a:endParaRPr>
          </a:p>
        </p:txBody>
      </p:sp>
      <p:sp>
        <p:nvSpPr>
          <p:cNvPr id="102" name="正方形/長方形 101"/>
          <p:cNvSpPr/>
          <p:nvPr/>
        </p:nvSpPr>
        <p:spPr>
          <a:xfrm>
            <a:off x="756449" y="5135696"/>
            <a:ext cx="1526545" cy="18356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商品コード</a:t>
            </a:r>
            <a:endParaRPr lang="ja-JP" altLang="en-US" sz="900" dirty="0">
              <a:solidFill>
                <a:schemeClr val="tx1"/>
              </a:solidFill>
            </a:endParaRPr>
          </a:p>
        </p:txBody>
      </p:sp>
      <p:sp>
        <p:nvSpPr>
          <p:cNvPr id="103" name="正方形/長方形 102"/>
          <p:cNvSpPr/>
          <p:nvPr/>
        </p:nvSpPr>
        <p:spPr>
          <a:xfrm>
            <a:off x="2322155" y="5121001"/>
            <a:ext cx="1174590" cy="19826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単価／単位</a:t>
            </a:r>
            <a:endParaRPr lang="ja-JP" altLang="en-US" sz="900" dirty="0">
              <a:solidFill>
                <a:schemeClr val="tx1"/>
              </a:solidFill>
            </a:endParaRPr>
          </a:p>
        </p:txBody>
      </p:sp>
      <p:sp>
        <p:nvSpPr>
          <p:cNvPr id="104" name="正方形/長方形 103"/>
          <p:cNvSpPr/>
          <p:nvPr/>
        </p:nvSpPr>
        <p:spPr>
          <a:xfrm>
            <a:off x="559607" y="5645725"/>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追加</a:t>
            </a:r>
            <a:endParaRPr lang="ja-JP" altLang="en-US" sz="900" dirty="0">
              <a:solidFill>
                <a:schemeClr val="bg1"/>
              </a:solidFill>
            </a:endParaRPr>
          </a:p>
        </p:txBody>
      </p:sp>
      <p:sp>
        <p:nvSpPr>
          <p:cNvPr id="105" name="正方形/長方形 104"/>
          <p:cNvSpPr/>
          <p:nvPr/>
        </p:nvSpPr>
        <p:spPr>
          <a:xfrm>
            <a:off x="1709131" y="5326503"/>
            <a:ext cx="441681" cy="192493"/>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smtClean="0">
                <a:solidFill>
                  <a:schemeClr val="tx1"/>
                </a:solidFill>
              </a:rPr>
              <a:t>KG</a:t>
            </a:r>
            <a:endParaRPr lang="ja-JP" altLang="en-US" sz="900" dirty="0">
              <a:solidFill>
                <a:schemeClr val="tx1"/>
              </a:solidFill>
            </a:endParaRPr>
          </a:p>
        </p:txBody>
      </p:sp>
      <p:sp>
        <p:nvSpPr>
          <p:cNvPr id="108" name="正方形/長方形 107"/>
          <p:cNvSpPr/>
          <p:nvPr/>
        </p:nvSpPr>
        <p:spPr>
          <a:xfrm>
            <a:off x="5110568" y="4707448"/>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追加</a:t>
            </a:r>
            <a:endParaRPr lang="ja-JP" altLang="en-US" sz="900" dirty="0">
              <a:solidFill>
                <a:schemeClr val="bg1"/>
              </a:solidFill>
            </a:endParaRPr>
          </a:p>
        </p:txBody>
      </p:sp>
      <p:sp>
        <p:nvSpPr>
          <p:cNvPr id="109" name="正方形/長方形 108"/>
          <p:cNvSpPr/>
          <p:nvPr/>
        </p:nvSpPr>
        <p:spPr>
          <a:xfrm>
            <a:off x="1746119" y="3000779"/>
            <a:ext cx="441681" cy="192493"/>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smtClean="0">
                <a:solidFill>
                  <a:schemeClr val="tx1"/>
                </a:solidFill>
              </a:rPr>
              <a:t>KG</a:t>
            </a:r>
            <a:endParaRPr lang="ja-JP" altLang="en-US" sz="900" dirty="0">
              <a:solidFill>
                <a:schemeClr val="tx1"/>
              </a:solidFill>
            </a:endParaRPr>
          </a:p>
        </p:txBody>
      </p:sp>
      <p:sp>
        <p:nvSpPr>
          <p:cNvPr id="110" name="正方形/長方形 109"/>
          <p:cNvSpPr/>
          <p:nvPr/>
        </p:nvSpPr>
        <p:spPr>
          <a:xfrm>
            <a:off x="3536546" y="1818433"/>
            <a:ext cx="784737"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追加</a:t>
            </a:r>
            <a:endParaRPr lang="ja-JP" altLang="en-US" sz="900" dirty="0">
              <a:solidFill>
                <a:schemeClr val="bg1"/>
              </a:solidFill>
            </a:endParaRPr>
          </a:p>
        </p:txBody>
      </p:sp>
    </p:spTree>
    <p:extLst>
      <p:ext uri="{BB962C8B-B14F-4D97-AF65-F5344CB8AC3E}">
        <p14:creationId xmlns:p14="http://schemas.microsoft.com/office/powerpoint/2010/main" val="32694558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受注管理</a:t>
            </a:r>
            <a:r>
              <a:rPr kumimoji="1" lang="ja-JP" altLang="en-US" dirty="0" smtClean="0"/>
              <a:t>＞</a:t>
            </a:r>
            <a:r>
              <a:rPr kumimoji="1" lang="ja-JP" altLang="en-US" dirty="0" smtClean="0"/>
              <a:t>注文詳細</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22</a:t>
            </a:fld>
            <a:endParaRPr lang="en-ZA"/>
          </a:p>
        </p:txBody>
      </p:sp>
      <p:sp>
        <p:nvSpPr>
          <p:cNvPr id="6" name="コンテンツ プレースホルダー 5"/>
          <p:cNvSpPr>
            <a:spLocks noGrp="1"/>
          </p:cNvSpPr>
          <p:nvPr>
            <p:ph sz="half" idx="1"/>
          </p:nvPr>
        </p:nvSpPr>
        <p:spPr/>
        <p:txBody>
          <a:bodyPr>
            <a:normAutofit/>
          </a:bodyPr>
          <a:lstStyle/>
          <a:p>
            <a:endParaRPr kumimoji="1" lang="ja-JP" altLang="en-US" sz="1000" dirty="0"/>
          </a:p>
        </p:txBody>
      </p:sp>
      <p:sp>
        <p:nvSpPr>
          <p:cNvPr id="50" name="正方形/長方形 49"/>
          <p:cNvSpPr/>
          <p:nvPr/>
        </p:nvSpPr>
        <p:spPr>
          <a:xfrm>
            <a:off x="508949" y="1531338"/>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 xmlns:a16="http://schemas.microsoft.com/office/drawing/2014/main" id="{7FA27A46-F1C7-4476-89DE-4C60B1DE0DB5}"/>
              </a:ext>
            </a:extLst>
          </p:cNvPr>
          <p:cNvSpPr/>
          <p:nvPr/>
        </p:nvSpPr>
        <p:spPr>
          <a:xfrm>
            <a:off x="508948" y="1531339"/>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注文登録</a:t>
            </a:r>
            <a:endParaRPr lang="en-ZA" sz="900" dirty="0">
              <a:solidFill>
                <a:schemeClr val="bg1"/>
              </a:solidFill>
            </a:endParaRPr>
          </a:p>
        </p:txBody>
      </p:sp>
      <p:sp>
        <p:nvSpPr>
          <p:cNvPr id="87" name="正方形/長方形 86"/>
          <p:cNvSpPr/>
          <p:nvPr/>
        </p:nvSpPr>
        <p:spPr>
          <a:xfrm>
            <a:off x="4453961" y="1527657"/>
            <a:ext cx="3809656" cy="479234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Rectangle: Rounded Corners 90">
            <a:extLst>
              <a:ext uri="{FF2B5EF4-FFF2-40B4-BE49-F238E27FC236}">
                <a16:creationId xmlns="" xmlns:a16="http://schemas.microsoft.com/office/drawing/2014/main" id="{7FA27A46-F1C7-4476-89DE-4C60B1DE0DB5}"/>
              </a:ext>
            </a:extLst>
          </p:cNvPr>
          <p:cNvSpPr/>
          <p:nvPr/>
        </p:nvSpPr>
        <p:spPr>
          <a:xfrm>
            <a:off x="4453960" y="1527658"/>
            <a:ext cx="3809657"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ZA" sz="900" dirty="0">
              <a:solidFill>
                <a:schemeClr val="bg1"/>
              </a:solidFill>
            </a:endParaRPr>
          </a:p>
        </p:txBody>
      </p:sp>
      <p:sp>
        <p:nvSpPr>
          <p:cNvPr id="115" name="Rectangle: Rounded Corners 90">
            <a:extLst>
              <a:ext uri="{FF2B5EF4-FFF2-40B4-BE49-F238E27FC236}">
                <a16:creationId xmlns="" xmlns:a16="http://schemas.microsoft.com/office/drawing/2014/main" id="{7FA27A46-F1C7-4476-89DE-4C60B1DE0DB5}"/>
              </a:ext>
            </a:extLst>
          </p:cNvPr>
          <p:cNvSpPr/>
          <p:nvPr/>
        </p:nvSpPr>
        <p:spPr>
          <a:xfrm>
            <a:off x="508949" y="1808806"/>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注文詳細</a:t>
            </a:r>
            <a:endParaRPr lang="en-ZA" sz="900" dirty="0">
              <a:solidFill>
                <a:schemeClr val="bg1"/>
              </a:solidFill>
            </a:endParaRPr>
          </a:p>
        </p:txBody>
      </p:sp>
      <p:grpSp>
        <p:nvGrpSpPr>
          <p:cNvPr id="36" name="グループ化 35"/>
          <p:cNvGrpSpPr/>
          <p:nvPr/>
        </p:nvGrpSpPr>
        <p:grpSpPr>
          <a:xfrm>
            <a:off x="620854" y="2521788"/>
            <a:ext cx="3422573" cy="233068"/>
            <a:chOff x="1160687" y="2345516"/>
            <a:chExt cx="3422573" cy="233068"/>
          </a:xfrm>
        </p:grpSpPr>
        <p:sp>
          <p:nvSpPr>
            <p:cNvPr id="37"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得意先名</a:t>
              </a:r>
              <a:endParaRPr lang="en-ZA" sz="900" dirty="0">
                <a:solidFill>
                  <a:schemeClr val="tx1">
                    <a:lumMod val="75000"/>
                    <a:lumOff val="25000"/>
                  </a:schemeClr>
                </a:solidFill>
              </a:endParaRPr>
            </a:p>
          </p:txBody>
        </p:sp>
        <p:cxnSp>
          <p:nvCxnSpPr>
            <p:cNvPr id="3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9" name="グループ化 58"/>
          <p:cNvGrpSpPr/>
          <p:nvPr/>
        </p:nvGrpSpPr>
        <p:grpSpPr>
          <a:xfrm>
            <a:off x="632559" y="2850530"/>
            <a:ext cx="3422573" cy="244085"/>
            <a:chOff x="705014" y="2269833"/>
            <a:chExt cx="3422573" cy="244085"/>
          </a:xfrm>
        </p:grpSpPr>
        <p:grpSp>
          <p:nvGrpSpPr>
            <p:cNvPr id="60" name="グループ化 59"/>
            <p:cNvGrpSpPr/>
            <p:nvPr/>
          </p:nvGrpSpPr>
          <p:grpSpPr>
            <a:xfrm>
              <a:off x="705014" y="2269833"/>
              <a:ext cx="3422573" cy="244085"/>
              <a:chOff x="1160687" y="2334499"/>
              <a:chExt cx="3422573" cy="244085"/>
            </a:xfrm>
          </p:grpSpPr>
          <p:sp>
            <p:nvSpPr>
              <p:cNvPr id="62"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配送区分</a:t>
                </a:r>
                <a:endParaRPr lang="en-ZA" sz="900" dirty="0">
                  <a:solidFill>
                    <a:schemeClr val="tx1">
                      <a:lumMod val="75000"/>
                      <a:lumOff val="25000"/>
                    </a:schemeClr>
                  </a:solidFill>
                </a:endParaRPr>
              </a:p>
            </p:txBody>
          </p:sp>
          <p:cxnSp>
            <p:nvCxnSpPr>
              <p:cNvPr id="6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二等辺三角形 60"/>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5240" y="3140326"/>
            <a:ext cx="2428875" cy="295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9" name="TextBox 88">
            <a:extLst>
              <a:ext uri="{FF2B5EF4-FFF2-40B4-BE49-F238E27FC236}">
                <a16:creationId xmlns="" xmlns:a16="http://schemas.microsoft.com/office/drawing/2014/main" id="{8C6D5730-0173-465E-8ED2-E85E1DE0DD6C}"/>
              </a:ext>
            </a:extLst>
          </p:cNvPr>
          <p:cNvSpPr txBox="1"/>
          <p:nvPr/>
        </p:nvSpPr>
        <p:spPr>
          <a:xfrm>
            <a:off x="597670" y="3212253"/>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お届け日指定</a:t>
            </a:r>
            <a:endParaRPr lang="en-ZA" sz="900" dirty="0">
              <a:solidFill>
                <a:schemeClr val="tx1">
                  <a:lumMod val="75000"/>
                  <a:lumOff val="25000"/>
                </a:schemeClr>
              </a:solidFill>
            </a:endParaRPr>
          </a:p>
        </p:txBody>
      </p:sp>
      <p:grpSp>
        <p:nvGrpSpPr>
          <p:cNvPr id="70" name="グループ化 69"/>
          <p:cNvGrpSpPr/>
          <p:nvPr/>
        </p:nvGrpSpPr>
        <p:grpSpPr>
          <a:xfrm>
            <a:off x="619704" y="3509712"/>
            <a:ext cx="3422573" cy="244085"/>
            <a:chOff x="705014" y="2269833"/>
            <a:chExt cx="3422573" cy="244085"/>
          </a:xfrm>
        </p:grpSpPr>
        <p:grpSp>
          <p:nvGrpSpPr>
            <p:cNvPr id="71" name="グループ化 70"/>
            <p:cNvGrpSpPr/>
            <p:nvPr/>
          </p:nvGrpSpPr>
          <p:grpSpPr>
            <a:xfrm>
              <a:off x="705014" y="2269833"/>
              <a:ext cx="3422573" cy="244085"/>
              <a:chOff x="1160687" y="2334499"/>
              <a:chExt cx="3422573" cy="244085"/>
            </a:xfrm>
          </p:grpSpPr>
          <p:sp>
            <p:nvSpPr>
              <p:cNvPr id="73"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営業担当者</a:t>
                </a:r>
                <a:endParaRPr lang="en-ZA" sz="900" dirty="0">
                  <a:solidFill>
                    <a:schemeClr val="tx1">
                      <a:lumMod val="75000"/>
                      <a:lumOff val="25000"/>
                    </a:schemeClr>
                  </a:solidFill>
                </a:endParaRPr>
              </a:p>
            </p:txBody>
          </p:sp>
          <p:cxnSp>
            <p:nvCxnSpPr>
              <p:cNvPr id="74"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72" name="二等辺三角形 71"/>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75" name="グループ化 74"/>
          <p:cNvGrpSpPr/>
          <p:nvPr/>
        </p:nvGrpSpPr>
        <p:grpSpPr>
          <a:xfrm>
            <a:off x="606849" y="3860418"/>
            <a:ext cx="3422573" cy="244085"/>
            <a:chOff x="705014" y="2269833"/>
            <a:chExt cx="3422573" cy="244085"/>
          </a:xfrm>
        </p:grpSpPr>
        <p:grpSp>
          <p:nvGrpSpPr>
            <p:cNvPr id="76" name="グループ化 75"/>
            <p:cNvGrpSpPr/>
            <p:nvPr/>
          </p:nvGrpSpPr>
          <p:grpSpPr>
            <a:xfrm>
              <a:off x="705014" y="2269833"/>
              <a:ext cx="3422573" cy="244085"/>
              <a:chOff x="1160687" y="2334499"/>
              <a:chExt cx="3422573" cy="244085"/>
            </a:xfrm>
          </p:grpSpPr>
          <p:sp>
            <p:nvSpPr>
              <p:cNvPr id="78" name="TextBox 88">
                <a:extLst>
                  <a:ext uri="{FF2B5EF4-FFF2-40B4-BE49-F238E27FC236}">
                    <a16:creationId xmlns="" xmlns:a16="http://schemas.microsoft.com/office/drawing/2014/main" id="{8C6D5730-0173-465E-8ED2-E85E1DE0DD6C}"/>
                  </a:ext>
                </a:extLst>
              </p:cNvPr>
              <p:cNvSpPr txBox="1"/>
              <p:nvPr/>
            </p:nvSpPr>
            <p:spPr>
              <a:xfrm>
                <a:off x="1160687" y="2334499"/>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配送担当者</a:t>
                </a:r>
                <a:endParaRPr lang="en-ZA" sz="900" dirty="0">
                  <a:solidFill>
                    <a:schemeClr val="tx1">
                      <a:lumMod val="75000"/>
                      <a:lumOff val="25000"/>
                    </a:schemeClr>
                  </a:solidFill>
                </a:endParaRPr>
              </a:p>
            </p:txBody>
          </p:sp>
          <p:cxnSp>
            <p:nvCxnSpPr>
              <p:cNvPr id="79"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77" name="二等辺三角形 76"/>
            <p:cNvSpPr/>
            <p:nvPr/>
          </p:nvSpPr>
          <p:spPr>
            <a:xfrm flipV="1">
              <a:off x="3942432" y="2296726"/>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0" name="Rectangle: Rounded Corners 90">
            <a:extLst>
              <a:ext uri="{FF2B5EF4-FFF2-40B4-BE49-F238E27FC236}">
                <a16:creationId xmlns="" xmlns:a16="http://schemas.microsoft.com/office/drawing/2014/main" id="{7FA27A46-F1C7-4476-89DE-4C60B1DE0DB5}"/>
              </a:ext>
            </a:extLst>
          </p:cNvPr>
          <p:cNvSpPr/>
          <p:nvPr/>
        </p:nvSpPr>
        <p:spPr>
          <a:xfrm>
            <a:off x="4453961" y="4604680"/>
            <a:ext cx="3809657" cy="261937"/>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商品一覧</a:t>
            </a:r>
            <a:endParaRPr lang="en-ZA" sz="900" dirty="0">
              <a:solidFill>
                <a:schemeClr val="bg1"/>
              </a:solidFill>
            </a:endParaRPr>
          </a:p>
        </p:txBody>
      </p:sp>
      <p:sp>
        <p:nvSpPr>
          <p:cNvPr id="81" name="テキスト ボックス 80"/>
          <p:cNvSpPr txBox="1"/>
          <p:nvPr/>
        </p:nvSpPr>
        <p:spPr>
          <a:xfrm>
            <a:off x="4608784" y="5252730"/>
            <a:ext cx="4801314" cy="246221"/>
          </a:xfrm>
          <a:prstGeom prst="rect">
            <a:avLst/>
          </a:prstGeom>
          <a:noFill/>
        </p:spPr>
        <p:txBody>
          <a:bodyPr wrap="none" rtlCol="0">
            <a:spAutoFit/>
          </a:bodyPr>
          <a:lstStyle/>
          <a:p>
            <a:r>
              <a:rPr kumimoji="1" lang="ja-JP" altLang="en-US" sz="1000" dirty="0" smtClean="0"/>
              <a:t>番号　</a:t>
            </a:r>
            <a:r>
              <a:rPr kumimoji="1" lang="ja-JP" altLang="en-US" sz="1000" dirty="0" smtClean="0"/>
              <a:t>商品</a:t>
            </a:r>
            <a:r>
              <a:rPr kumimoji="1" lang="ja-JP" altLang="en-US" sz="1000" dirty="0" smtClean="0"/>
              <a:t>コード　商品名　　　規格　</a:t>
            </a:r>
            <a:r>
              <a:rPr kumimoji="1" lang="ja-JP" altLang="en-US" sz="1000" dirty="0" smtClean="0"/>
              <a:t>数量　単位</a:t>
            </a:r>
            <a:r>
              <a:rPr kumimoji="1" lang="ja-JP" altLang="en-US" sz="1000" dirty="0" smtClean="0"/>
              <a:t>　</a:t>
            </a:r>
            <a:r>
              <a:rPr kumimoji="1" lang="ja-JP" altLang="en-US" sz="1000" dirty="0" smtClean="0"/>
              <a:t>単価　販売価（税込）</a:t>
            </a:r>
            <a:r>
              <a:rPr kumimoji="1" lang="ja-JP" altLang="en-US" sz="1000" dirty="0" smtClean="0"/>
              <a:t>　</a:t>
            </a:r>
            <a:endParaRPr kumimoji="1" lang="ja-JP" altLang="en-US" sz="1000" dirty="0"/>
          </a:p>
        </p:txBody>
      </p:sp>
      <p:sp>
        <p:nvSpPr>
          <p:cNvPr id="92" name="正方形/長方形 91"/>
          <p:cNvSpPr/>
          <p:nvPr/>
        </p:nvSpPr>
        <p:spPr>
          <a:xfrm>
            <a:off x="7183221" y="4944441"/>
            <a:ext cx="1080396" cy="24268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商品追加</a:t>
            </a:r>
            <a:endParaRPr lang="ja-JP" altLang="en-US" sz="900" dirty="0">
              <a:solidFill>
                <a:schemeClr val="bg1"/>
              </a:solidFill>
            </a:endParaRPr>
          </a:p>
        </p:txBody>
      </p:sp>
      <p:sp>
        <p:nvSpPr>
          <p:cNvPr id="93" name="正方形/長方形 92"/>
          <p:cNvSpPr/>
          <p:nvPr/>
        </p:nvSpPr>
        <p:spPr>
          <a:xfrm>
            <a:off x="4558125" y="5528486"/>
            <a:ext cx="188286" cy="586961"/>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１</a:t>
            </a:r>
            <a:endParaRPr lang="ja-JP" altLang="en-US" sz="900" dirty="0">
              <a:solidFill>
                <a:schemeClr val="tx1"/>
              </a:solidFill>
            </a:endParaRPr>
          </a:p>
        </p:txBody>
      </p:sp>
      <p:sp>
        <p:nvSpPr>
          <p:cNvPr id="107" name="正方形/長方形 106"/>
          <p:cNvSpPr/>
          <p:nvPr/>
        </p:nvSpPr>
        <p:spPr>
          <a:xfrm>
            <a:off x="4796447" y="5513646"/>
            <a:ext cx="1526545" cy="18356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商</a:t>
            </a:r>
            <a:r>
              <a:rPr lang="ja-JP" altLang="en-US" sz="900" dirty="0" smtClean="0">
                <a:solidFill>
                  <a:schemeClr val="tx1"/>
                </a:solidFill>
              </a:rPr>
              <a:t>品名</a:t>
            </a:r>
            <a:endParaRPr lang="ja-JP" altLang="en-US" sz="900" dirty="0">
              <a:solidFill>
                <a:schemeClr val="tx1"/>
              </a:solidFill>
            </a:endParaRPr>
          </a:p>
        </p:txBody>
      </p:sp>
      <p:sp>
        <p:nvSpPr>
          <p:cNvPr id="114" name="正方形/長方形 113"/>
          <p:cNvSpPr/>
          <p:nvPr/>
        </p:nvSpPr>
        <p:spPr>
          <a:xfrm>
            <a:off x="5769325" y="5871598"/>
            <a:ext cx="441681" cy="192493"/>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smtClean="0">
                <a:solidFill>
                  <a:schemeClr val="tx1"/>
                </a:solidFill>
              </a:rPr>
              <a:t>KG</a:t>
            </a:r>
            <a:endParaRPr lang="ja-JP" altLang="en-US" sz="900" dirty="0">
              <a:solidFill>
                <a:schemeClr val="tx1"/>
              </a:solidFill>
            </a:endParaRPr>
          </a:p>
        </p:txBody>
      </p:sp>
      <p:sp>
        <p:nvSpPr>
          <p:cNvPr id="116" name="正方形/長方形 115"/>
          <p:cNvSpPr/>
          <p:nvPr/>
        </p:nvSpPr>
        <p:spPr>
          <a:xfrm>
            <a:off x="6278522" y="5889904"/>
            <a:ext cx="1269925" cy="174187"/>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smtClean="0">
                <a:solidFill>
                  <a:schemeClr val="tx1"/>
                </a:solidFill>
              </a:rPr>
              <a:t>1000</a:t>
            </a:r>
            <a:r>
              <a:rPr lang="ja-JP" altLang="en-US" sz="900" dirty="0">
                <a:solidFill>
                  <a:schemeClr val="tx1"/>
                </a:solidFill>
              </a:rPr>
              <a:t>（</a:t>
            </a:r>
            <a:r>
              <a:rPr lang="ja-JP" altLang="en-US" sz="900" dirty="0" smtClean="0">
                <a:solidFill>
                  <a:schemeClr val="tx1"/>
                </a:solidFill>
              </a:rPr>
              <a:t>税込）</a:t>
            </a:r>
            <a:endParaRPr lang="ja-JP" altLang="en-US" sz="900" dirty="0">
              <a:solidFill>
                <a:schemeClr val="tx1"/>
              </a:solidFill>
            </a:endParaRPr>
          </a:p>
        </p:txBody>
      </p:sp>
      <p:sp>
        <p:nvSpPr>
          <p:cNvPr id="124" name="正方形/長方形 123"/>
          <p:cNvSpPr/>
          <p:nvPr/>
        </p:nvSpPr>
        <p:spPr>
          <a:xfrm>
            <a:off x="4796448" y="5889904"/>
            <a:ext cx="961860" cy="19249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数量</a:t>
            </a:r>
            <a:endParaRPr lang="ja-JP" altLang="en-US" sz="900" dirty="0">
              <a:solidFill>
                <a:schemeClr val="tx1"/>
              </a:solidFill>
            </a:endParaRPr>
          </a:p>
        </p:txBody>
      </p:sp>
      <p:sp>
        <p:nvSpPr>
          <p:cNvPr id="129" name="正方形/長方形 128"/>
          <p:cNvSpPr/>
          <p:nvPr/>
        </p:nvSpPr>
        <p:spPr>
          <a:xfrm>
            <a:off x="6362153" y="5498951"/>
            <a:ext cx="1174590" cy="19826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規格</a:t>
            </a:r>
            <a:endParaRPr lang="ja-JP" altLang="en-US" sz="900" dirty="0">
              <a:solidFill>
                <a:schemeClr val="tx1"/>
              </a:solidFill>
            </a:endParaRPr>
          </a:p>
        </p:txBody>
      </p:sp>
      <p:sp>
        <p:nvSpPr>
          <p:cNvPr id="131" name="正方形/長方形 130"/>
          <p:cNvSpPr/>
          <p:nvPr/>
        </p:nvSpPr>
        <p:spPr>
          <a:xfrm>
            <a:off x="4805626" y="5699097"/>
            <a:ext cx="1526545" cy="183566"/>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商品コード</a:t>
            </a:r>
            <a:endParaRPr lang="ja-JP" altLang="en-US" sz="900" dirty="0">
              <a:solidFill>
                <a:schemeClr val="tx1"/>
              </a:solidFill>
            </a:endParaRPr>
          </a:p>
        </p:txBody>
      </p:sp>
      <p:sp>
        <p:nvSpPr>
          <p:cNvPr id="132" name="正方形/長方形 131"/>
          <p:cNvSpPr/>
          <p:nvPr/>
        </p:nvSpPr>
        <p:spPr>
          <a:xfrm>
            <a:off x="6371332" y="5684402"/>
            <a:ext cx="1174590" cy="198262"/>
          </a:xfrm>
          <a:prstGeom prst="rect">
            <a:avLst/>
          </a:prstGeom>
          <a:solidFill>
            <a:schemeClr val="bg1"/>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tx1"/>
                </a:solidFill>
              </a:rPr>
              <a:t>単価／単位</a:t>
            </a:r>
            <a:endParaRPr lang="ja-JP" altLang="en-US" sz="900" dirty="0">
              <a:solidFill>
                <a:schemeClr val="tx1"/>
              </a:solidFill>
            </a:endParaRPr>
          </a:p>
        </p:txBody>
      </p:sp>
      <p:grpSp>
        <p:nvGrpSpPr>
          <p:cNvPr id="133" name="グループ化 132"/>
          <p:cNvGrpSpPr/>
          <p:nvPr/>
        </p:nvGrpSpPr>
        <p:grpSpPr>
          <a:xfrm>
            <a:off x="597670" y="4243321"/>
            <a:ext cx="3422573" cy="233068"/>
            <a:chOff x="1160687" y="2345516"/>
            <a:chExt cx="3422573" cy="233068"/>
          </a:xfrm>
        </p:grpSpPr>
        <p:sp>
          <p:nvSpPr>
            <p:cNvPr id="134"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注文メモ</a:t>
              </a:r>
              <a:endParaRPr lang="en-ZA" sz="900" dirty="0">
                <a:solidFill>
                  <a:schemeClr val="tx1">
                    <a:lumMod val="75000"/>
                    <a:lumOff val="25000"/>
                  </a:schemeClr>
                </a:solidFill>
              </a:endParaRPr>
            </a:p>
          </p:txBody>
        </p:sp>
        <p:cxnSp>
          <p:nvCxnSpPr>
            <p:cNvPr id="135"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10045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LogIn</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3</a:t>
            </a:fld>
            <a:endParaRPr lang="en-ZA"/>
          </a:p>
        </p:txBody>
      </p:sp>
      <p:sp>
        <p:nvSpPr>
          <p:cNvPr id="6" name="コンテンツ プレースホルダー 5"/>
          <p:cNvSpPr>
            <a:spLocks noGrp="1"/>
          </p:cNvSpPr>
          <p:nvPr>
            <p:ph sz="half" idx="1"/>
          </p:nvPr>
        </p:nvSpPr>
        <p:spPr/>
        <p:txBody>
          <a:bodyPr/>
          <a:lstStyle/>
          <a:p>
            <a:endParaRPr kumimoji="1" lang="ja-JP" altLang="en-US"/>
          </a:p>
        </p:txBody>
      </p:sp>
      <p:grpSp>
        <p:nvGrpSpPr>
          <p:cNvPr id="7" name="Group 86">
            <a:extLst>
              <a:ext uri="{FF2B5EF4-FFF2-40B4-BE49-F238E27FC236}">
                <a16:creationId xmlns="" xmlns:a16="http://schemas.microsoft.com/office/drawing/2014/main" id="{F678D9EA-94B7-425F-8A5B-781EDFAD1A8B}"/>
              </a:ext>
            </a:extLst>
          </p:cNvPr>
          <p:cNvGrpSpPr/>
          <p:nvPr/>
        </p:nvGrpSpPr>
        <p:grpSpPr>
          <a:xfrm>
            <a:off x="1290464" y="2776548"/>
            <a:ext cx="2169319" cy="472261"/>
            <a:chOff x="3455194" y="3140095"/>
            <a:chExt cx="2169319" cy="472261"/>
          </a:xfrm>
        </p:grpSpPr>
        <p:sp>
          <p:nvSpPr>
            <p:cNvPr id="8" name="Rectangle: Rounded Corners 87">
              <a:extLst>
                <a:ext uri="{FF2B5EF4-FFF2-40B4-BE49-F238E27FC236}">
                  <a16:creationId xmlns="" xmlns:a16="http://schemas.microsoft.com/office/drawing/2014/main" id="{51039E66-FBC6-459F-90E2-298E9BE2F363}"/>
                </a:ext>
              </a:extLst>
            </p:cNvPr>
            <p:cNvSpPr/>
            <p:nvPr/>
          </p:nvSpPr>
          <p:spPr>
            <a:xfrm>
              <a:off x="3455194" y="3350419"/>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TextBox 88">
              <a:extLst>
                <a:ext uri="{FF2B5EF4-FFF2-40B4-BE49-F238E27FC236}">
                  <a16:creationId xmlns="" xmlns:a16="http://schemas.microsoft.com/office/drawing/2014/main" id="{8C6D5730-0173-465E-8ED2-E85E1DE0DD6C}"/>
                </a:ext>
              </a:extLst>
            </p:cNvPr>
            <p:cNvSpPr txBox="1"/>
            <p:nvPr/>
          </p:nvSpPr>
          <p:spPr>
            <a:xfrm>
              <a:off x="3490913" y="3140095"/>
              <a:ext cx="1185862"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会員</a:t>
              </a:r>
              <a:r>
                <a:rPr lang="en-US" altLang="ja-JP" sz="900" dirty="0" smtClean="0">
                  <a:solidFill>
                    <a:schemeClr val="tx1">
                      <a:lumMod val="75000"/>
                      <a:lumOff val="25000"/>
                    </a:schemeClr>
                  </a:solidFill>
                </a:rPr>
                <a:t>ID</a:t>
              </a:r>
              <a:endParaRPr lang="en-ZA" sz="900" dirty="0">
                <a:solidFill>
                  <a:schemeClr val="tx1">
                    <a:lumMod val="75000"/>
                    <a:lumOff val="25000"/>
                  </a:schemeClr>
                </a:solidFill>
              </a:endParaRPr>
            </a:p>
          </p:txBody>
        </p:sp>
        <p:sp>
          <p:nvSpPr>
            <p:cNvPr id="10" name="TextBox 89">
              <a:extLst>
                <a:ext uri="{FF2B5EF4-FFF2-40B4-BE49-F238E27FC236}">
                  <a16:creationId xmlns="" xmlns:a16="http://schemas.microsoft.com/office/drawing/2014/main" id="{1095CD71-99B0-4EDE-987A-DBD0450A29D3}"/>
                </a:ext>
              </a:extLst>
            </p:cNvPr>
            <p:cNvSpPr txBox="1"/>
            <p:nvPr/>
          </p:nvSpPr>
          <p:spPr>
            <a:xfrm>
              <a:off x="3568486" y="3412137"/>
              <a:ext cx="1185862" cy="138499"/>
            </a:xfrm>
            <a:prstGeom prst="rect">
              <a:avLst/>
            </a:prstGeom>
            <a:noFill/>
          </p:spPr>
          <p:txBody>
            <a:bodyPr wrap="square" lIns="0" tIns="0" rIns="0" bIns="0" rtlCol="0">
              <a:spAutoFit/>
            </a:bodyPr>
            <a:lstStyle/>
            <a:p>
              <a:r>
                <a:rPr lang="ja-JP" altLang="en-US" sz="900" dirty="0" smtClean="0">
                  <a:solidFill>
                    <a:schemeClr val="tx1">
                      <a:lumMod val="25000"/>
                      <a:lumOff val="75000"/>
                    </a:schemeClr>
                  </a:solidFill>
                </a:rPr>
                <a:t>会員</a:t>
              </a:r>
              <a:r>
                <a:rPr lang="en-US" altLang="ja-JP" sz="900" dirty="0" smtClean="0">
                  <a:solidFill>
                    <a:schemeClr val="tx1">
                      <a:lumMod val="25000"/>
                      <a:lumOff val="75000"/>
                    </a:schemeClr>
                  </a:solidFill>
                </a:rPr>
                <a:t>ID</a:t>
              </a:r>
              <a:endParaRPr lang="en-ZA" sz="900" dirty="0">
                <a:solidFill>
                  <a:schemeClr val="tx1">
                    <a:lumMod val="25000"/>
                    <a:lumOff val="75000"/>
                  </a:schemeClr>
                </a:solidFill>
              </a:endParaRPr>
            </a:p>
          </p:txBody>
        </p:sp>
      </p:grpSp>
      <p:sp>
        <p:nvSpPr>
          <p:cNvPr id="11" name="Rectangle: Rounded Corners 90">
            <a:extLst>
              <a:ext uri="{FF2B5EF4-FFF2-40B4-BE49-F238E27FC236}">
                <a16:creationId xmlns="" xmlns:a16="http://schemas.microsoft.com/office/drawing/2014/main" id="{7FA27A46-F1C7-4476-89DE-4C60B1DE0DB5}"/>
              </a:ext>
            </a:extLst>
          </p:cNvPr>
          <p:cNvSpPr/>
          <p:nvPr/>
        </p:nvSpPr>
        <p:spPr>
          <a:xfrm>
            <a:off x="1298422" y="3695291"/>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次へ</a:t>
            </a:r>
            <a:endParaRPr lang="en-ZA" sz="900" dirty="0">
              <a:solidFill>
                <a:schemeClr val="bg1"/>
              </a:solidFill>
            </a:endParaRPr>
          </a:p>
        </p:txBody>
      </p:sp>
      <p:sp>
        <p:nvSpPr>
          <p:cNvPr id="12" name="Rectangle: Rounded Corners 103">
            <a:extLst>
              <a:ext uri="{FF2B5EF4-FFF2-40B4-BE49-F238E27FC236}">
                <a16:creationId xmlns="" xmlns:a16="http://schemas.microsoft.com/office/drawing/2014/main" id="{476A444B-9D35-43D9-AA85-E072FFD634EF}"/>
              </a:ext>
            </a:extLst>
          </p:cNvPr>
          <p:cNvSpPr/>
          <p:nvPr/>
        </p:nvSpPr>
        <p:spPr>
          <a:xfrm>
            <a:off x="1292237" y="4218755"/>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accent1"/>
                </a:solidFill>
              </a:rPr>
              <a:t>会員登録</a:t>
            </a:r>
            <a:endParaRPr lang="en-ZA" sz="900" dirty="0">
              <a:solidFill>
                <a:schemeClr val="accent1"/>
              </a:solidFill>
            </a:endParaRPr>
          </a:p>
        </p:txBody>
      </p:sp>
      <p:sp>
        <p:nvSpPr>
          <p:cNvPr id="14" name="Rectangle: Rounded Corners 103">
            <a:extLst>
              <a:ext uri="{FF2B5EF4-FFF2-40B4-BE49-F238E27FC236}">
                <a16:creationId xmlns="" xmlns:a16="http://schemas.microsoft.com/office/drawing/2014/main" id="{476A444B-9D35-43D9-AA85-E072FFD634EF}"/>
              </a:ext>
            </a:extLst>
          </p:cNvPr>
          <p:cNvSpPr/>
          <p:nvPr/>
        </p:nvSpPr>
        <p:spPr>
          <a:xfrm>
            <a:off x="1290399" y="4690648"/>
            <a:ext cx="2169319" cy="26193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u="sng" dirty="0" smtClean="0">
                <a:solidFill>
                  <a:schemeClr val="accent1"/>
                </a:solidFill>
              </a:rPr>
              <a:t>ログイン出来ない場合</a:t>
            </a:r>
            <a:endParaRPr lang="en-ZA" sz="900" u="sng" dirty="0">
              <a:solidFill>
                <a:schemeClr val="accent1"/>
              </a:solidFill>
            </a:endParaRPr>
          </a:p>
        </p:txBody>
      </p:sp>
      <p:sp>
        <p:nvSpPr>
          <p:cNvPr id="15" name="正方形/長方形 14"/>
          <p:cNvSpPr/>
          <p:nvPr/>
        </p:nvSpPr>
        <p:spPr>
          <a:xfrm>
            <a:off x="993696" y="1994053"/>
            <a:ext cx="2895235" cy="3393195"/>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タイトル 1"/>
          <p:cNvSpPr txBox="1">
            <a:spLocks/>
          </p:cNvSpPr>
          <p:nvPr/>
        </p:nvSpPr>
        <p:spPr>
          <a:xfrm>
            <a:off x="1928872" y="2165117"/>
            <a:ext cx="908418" cy="509676"/>
          </a:xfrm>
          <a:prstGeom prst="rect">
            <a:avLst/>
          </a:prstGeom>
        </p:spPr>
        <p:txBody>
          <a:bodyPr vert="horz" lIns="0" tIns="0" rIns="0" bIns="0" rtlCol="0" anchor="t">
            <a:normAutofit/>
          </a:bodyPr>
          <a:lst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a:lstStyle>
          <a:p>
            <a:r>
              <a:rPr kumimoji="1" lang="en-US" altLang="ja-JP" dirty="0" smtClean="0"/>
              <a:t>Logo</a:t>
            </a:r>
            <a:endParaRPr kumimoji="1" lang="ja-JP" altLang="en-US" dirty="0"/>
          </a:p>
        </p:txBody>
      </p:sp>
      <p:grpSp>
        <p:nvGrpSpPr>
          <p:cNvPr id="17" name="Group 86">
            <a:extLst>
              <a:ext uri="{FF2B5EF4-FFF2-40B4-BE49-F238E27FC236}">
                <a16:creationId xmlns="" xmlns:a16="http://schemas.microsoft.com/office/drawing/2014/main" id="{F678D9EA-94B7-425F-8A5B-781EDFAD1A8B}"/>
              </a:ext>
            </a:extLst>
          </p:cNvPr>
          <p:cNvGrpSpPr/>
          <p:nvPr/>
        </p:nvGrpSpPr>
        <p:grpSpPr>
          <a:xfrm>
            <a:off x="5003193" y="2776548"/>
            <a:ext cx="2169319" cy="472261"/>
            <a:chOff x="3455194" y="3140095"/>
            <a:chExt cx="2169319" cy="472261"/>
          </a:xfrm>
        </p:grpSpPr>
        <p:sp>
          <p:nvSpPr>
            <p:cNvPr id="18" name="Rectangle: Rounded Corners 87">
              <a:extLst>
                <a:ext uri="{FF2B5EF4-FFF2-40B4-BE49-F238E27FC236}">
                  <a16:creationId xmlns="" xmlns:a16="http://schemas.microsoft.com/office/drawing/2014/main" id="{51039E66-FBC6-459F-90E2-298E9BE2F363}"/>
                </a:ext>
              </a:extLst>
            </p:cNvPr>
            <p:cNvSpPr/>
            <p:nvPr/>
          </p:nvSpPr>
          <p:spPr>
            <a:xfrm>
              <a:off x="3455194" y="3350419"/>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9" name="TextBox 88">
              <a:extLst>
                <a:ext uri="{FF2B5EF4-FFF2-40B4-BE49-F238E27FC236}">
                  <a16:creationId xmlns="" xmlns:a16="http://schemas.microsoft.com/office/drawing/2014/main" id="{8C6D5730-0173-465E-8ED2-E85E1DE0DD6C}"/>
                </a:ext>
              </a:extLst>
            </p:cNvPr>
            <p:cNvSpPr txBox="1"/>
            <p:nvPr/>
          </p:nvSpPr>
          <p:spPr>
            <a:xfrm>
              <a:off x="3490913" y="3140095"/>
              <a:ext cx="1185862"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パスワード</a:t>
              </a:r>
              <a:endParaRPr lang="en-ZA" sz="900" dirty="0">
                <a:solidFill>
                  <a:schemeClr val="tx1">
                    <a:lumMod val="75000"/>
                    <a:lumOff val="25000"/>
                  </a:schemeClr>
                </a:solidFill>
              </a:endParaRPr>
            </a:p>
          </p:txBody>
        </p:sp>
        <p:sp>
          <p:nvSpPr>
            <p:cNvPr id="20" name="TextBox 89">
              <a:extLst>
                <a:ext uri="{FF2B5EF4-FFF2-40B4-BE49-F238E27FC236}">
                  <a16:creationId xmlns="" xmlns:a16="http://schemas.microsoft.com/office/drawing/2014/main" id="{1095CD71-99B0-4EDE-987A-DBD0450A29D3}"/>
                </a:ext>
              </a:extLst>
            </p:cNvPr>
            <p:cNvSpPr txBox="1"/>
            <p:nvPr/>
          </p:nvSpPr>
          <p:spPr>
            <a:xfrm>
              <a:off x="3568486" y="3412137"/>
              <a:ext cx="1185862" cy="138499"/>
            </a:xfrm>
            <a:prstGeom prst="rect">
              <a:avLst/>
            </a:prstGeom>
            <a:noFill/>
          </p:spPr>
          <p:txBody>
            <a:bodyPr wrap="square" lIns="0" tIns="0" rIns="0" bIns="0" rtlCol="0">
              <a:spAutoFit/>
            </a:bodyPr>
            <a:lstStyle/>
            <a:p>
              <a:r>
                <a:rPr lang="ja-JP" altLang="en-US" sz="900" dirty="0" smtClean="0">
                  <a:solidFill>
                    <a:schemeClr val="tx1">
                      <a:lumMod val="25000"/>
                      <a:lumOff val="75000"/>
                    </a:schemeClr>
                  </a:solidFill>
                </a:rPr>
                <a:t>パスワード</a:t>
              </a:r>
              <a:endParaRPr lang="en-ZA" sz="900" dirty="0">
                <a:solidFill>
                  <a:schemeClr val="tx1">
                    <a:lumMod val="25000"/>
                    <a:lumOff val="75000"/>
                  </a:schemeClr>
                </a:solidFill>
              </a:endParaRPr>
            </a:p>
          </p:txBody>
        </p:sp>
      </p:grpSp>
      <p:sp>
        <p:nvSpPr>
          <p:cNvPr id="21" name="Rectangle: Rounded Corners 90">
            <a:extLst>
              <a:ext uri="{FF2B5EF4-FFF2-40B4-BE49-F238E27FC236}">
                <a16:creationId xmlns="" xmlns:a16="http://schemas.microsoft.com/office/drawing/2014/main" id="{7FA27A46-F1C7-4476-89DE-4C60B1DE0DB5}"/>
              </a:ext>
            </a:extLst>
          </p:cNvPr>
          <p:cNvSpPr/>
          <p:nvPr/>
        </p:nvSpPr>
        <p:spPr>
          <a:xfrm>
            <a:off x="5011151" y="3530036"/>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ログイン</a:t>
            </a:r>
            <a:endParaRPr lang="en-ZA" sz="900" dirty="0">
              <a:solidFill>
                <a:schemeClr val="bg1"/>
              </a:solidFill>
            </a:endParaRPr>
          </a:p>
        </p:txBody>
      </p:sp>
      <p:sp>
        <p:nvSpPr>
          <p:cNvPr id="22" name="Rectangle: Rounded Corners 103">
            <a:extLst>
              <a:ext uri="{FF2B5EF4-FFF2-40B4-BE49-F238E27FC236}">
                <a16:creationId xmlns="" xmlns:a16="http://schemas.microsoft.com/office/drawing/2014/main" id="{476A444B-9D35-43D9-AA85-E072FFD634EF}"/>
              </a:ext>
            </a:extLst>
          </p:cNvPr>
          <p:cNvSpPr/>
          <p:nvPr/>
        </p:nvSpPr>
        <p:spPr>
          <a:xfrm>
            <a:off x="5004966" y="4053500"/>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accent1"/>
                </a:solidFill>
              </a:rPr>
              <a:t>会員登録</a:t>
            </a:r>
            <a:endParaRPr lang="en-ZA" sz="900" dirty="0">
              <a:solidFill>
                <a:schemeClr val="accent1"/>
              </a:solidFill>
            </a:endParaRPr>
          </a:p>
        </p:txBody>
      </p:sp>
      <p:sp>
        <p:nvSpPr>
          <p:cNvPr id="23" name="Rectangle: Rounded Corners 103">
            <a:extLst>
              <a:ext uri="{FF2B5EF4-FFF2-40B4-BE49-F238E27FC236}">
                <a16:creationId xmlns="" xmlns:a16="http://schemas.microsoft.com/office/drawing/2014/main" id="{476A444B-9D35-43D9-AA85-E072FFD634EF}"/>
              </a:ext>
            </a:extLst>
          </p:cNvPr>
          <p:cNvSpPr/>
          <p:nvPr/>
        </p:nvSpPr>
        <p:spPr>
          <a:xfrm>
            <a:off x="5003128" y="4525393"/>
            <a:ext cx="2169319" cy="26193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u="sng" dirty="0" smtClean="0">
                <a:solidFill>
                  <a:schemeClr val="accent1"/>
                </a:solidFill>
              </a:rPr>
              <a:t>ログイン出来ない場合</a:t>
            </a:r>
            <a:endParaRPr lang="en-ZA" sz="900" u="sng" dirty="0">
              <a:solidFill>
                <a:schemeClr val="accent1"/>
              </a:solidFill>
            </a:endParaRPr>
          </a:p>
        </p:txBody>
      </p:sp>
      <p:sp>
        <p:nvSpPr>
          <p:cNvPr id="24" name="正方形/長方形 23"/>
          <p:cNvSpPr/>
          <p:nvPr/>
        </p:nvSpPr>
        <p:spPr>
          <a:xfrm>
            <a:off x="4695408" y="1994053"/>
            <a:ext cx="2895235" cy="3393195"/>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タイトル 1"/>
          <p:cNvSpPr txBox="1">
            <a:spLocks/>
          </p:cNvSpPr>
          <p:nvPr/>
        </p:nvSpPr>
        <p:spPr>
          <a:xfrm>
            <a:off x="5641601" y="2165117"/>
            <a:ext cx="908418" cy="509676"/>
          </a:xfrm>
          <a:prstGeom prst="rect">
            <a:avLst/>
          </a:prstGeom>
        </p:spPr>
        <p:txBody>
          <a:bodyPr vert="horz" lIns="0" tIns="0" rIns="0" bIns="0" rtlCol="0" anchor="t">
            <a:normAutofit/>
          </a:bodyPr>
          <a:lst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a:lstStyle>
          <a:p>
            <a:r>
              <a:rPr kumimoji="1" lang="en-US" altLang="ja-JP" dirty="0" smtClean="0"/>
              <a:t>Logo</a:t>
            </a:r>
            <a:endParaRPr kumimoji="1" lang="ja-JP" altLang="en-US" dirty="0"/>
          </a:p>
        </p:txBody>
      </p:sp>
      <p:grpSp>
        <p:nvGrpSpPr>
          <p:cNvPr id="26" name="Group 7">
            <a:extLst>
              <a:ext uri="{FF2B5EF4-FFF2-40B4-BE49-F238E27FC236}">
                <a16:creationId xmlns:a16="http://schemas.microsoft.com/office/drawing/2014/main" xmlns="" id="{1A57567A-C836-4D18-A570-B16532D0F62F}"/>
              </a:ext>
            </a:extLst>
          </p:cNvPr>
          <p:cNvGrpSpPr>
            <a:grpSpLocks noChangeAspect="1"/>
          </p:cNvGrpSpPr>
          <p:nvPr/>
        </p:nvGrpSpPr>
        <p:grpSpPr>
          <a:xfrm>
            <a:off x="1353583" y="3351432"/>
            <a:ext cx="2175460" cy="253337"/>
            <a:chOff x="5873124" y="1050987"/>
            <a:chExt cx="2175460" cy="253337"/>
          </a:xfrm>
        </p:grpSpPr>
        <p:grpSp>
          <p:nvGrpSpPr>
            <p:cNvPr id="27" name="Group 288">
              <a:extLst>
                <a:ext uri="{FF2B5EF4-FFF2-40B4-BE49-F238E27FC236}">
                  <a16:creationId xmlns:a16="http://schemas.microsoft.com/office/drawing/2014/main" xmlns="" id="{E7B4C8A9-2B1A-4C7F-98F1-040BF349E51A}"/>
                </a:ext>
              </a:extLst>
            </p:cNvPr>
            <p:cNvGrpSpPr>
              <a:grpSpLocks noChangeAspect="1"/>
            </p:cNvGrpSpPr>
            <p:nvPr/>
          </p:nvGrpSpPr>
          <p:grpSpPr>
            <a:xfrm>
              <a:off x="7639961" y="1050987"/>
              <a:ext cx="408623" cy="253337"/>
              <a:chOff x="7437356" y="3891638"/>
              <a:chExt cx="371475" cy="230306"/>
            </a:xfrm>
          </p:grpSpPr>
          <p:sp>
            <p:nvSpPr>
              <p:cNvPr id="29" name="Rectangle: Rounded Corners 289">
                <a:extLst>
                  <a:ext uri="{FF2B5EF4-FFF2-40B4-BE49-F238E27FC236}">
                    <a16:creationId xmlns:a16="http://schemas.microsoft.com/office/drawing/2014/main" xmlns="" id="{42F58EA4-8B5F-45C3-A71C-ED2E4BD11F25}"/>
                  </a:ext>
                </a:extLst>
              </p:cNvPr>
              <p:cNvSpPr/>
              <p:nvPr/>
            </p:nvSpPr>
            <p:spPr>
              <a:xfrm>
                <a:off x="7437356" y="3891638"/>
                <a:ext cx="371475" cy="23030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Oval 290">
                <a:extLst>
                  <a:ext uri="{FF2B5EF4-FFF2-40B4-BE49-F238E27FC236}">
                    <a16:creationId xmlns:a16="http://schemas.microsoft.com/office/drawing/2014/main" xmlns="" id="{C97A8F9C-9175-4447-A3A3-6B53351DC77D}"/>
                  </a:ext>
                </a:extLst>
              </p:cNvPr>
              <p:cNvSpPr>
                <a:spLocks noChangeAspect="1"/>
              </p:cNvSpPr>
              <p:nvPr/>
            </p:nvSpPr>
            <p:spPr>
              <a:xfrm>
                <a:off x="7581045" y="3898791"/>
                <a:ext cx="216000" cy="216000"/>
              </a:xfrm>
              <a:prstGeom prst="ellipse">
                <a:avLst/>
              </a:prstGeom>
              <a:solidFill>
                <a:schemeClr val="bg1"/>
              </a:solidFill>
              <a:ln>
                <a:noFill/>
              </a:ln>
              <a:effectLst>
                <a:outerShdw blurRad="25400" dist="127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8" name="TextBox 299">
              <a:extLst>
                <a:ext uri="{FF2B5EF4-FFF2-40B4-BE49-F238E27FC236}">
                  <a16:creationId xmlns:a16="http://schemas.microsoft.com/office/drawing/2014/main" xmlns="" id="{4E4F215A-6EF9-40D6-BDDD-37C48B0B9E79}"/>
                </a:ext>
              </a:extLst>
            </p:cNvPr>
            <p:cNvSpPr txBox="1"/>
            <p:nvPr/>
          </p:nvSpPr>
          <p:spPr>
            <a:xfrm>
              <a:off x="5873124" y="1108406"/>
              <a:ext cx="1511926"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会員</a:t>
              </a:r>
              <a:r>
                <a:rPr lang="en-US" altLang="ja-JP" sz="900" dirty="0" smtClean="0">
                  <a:solidFill>
                    <a:schemeClr val="tx1">
                      <a:lumMod val="75000"/>
                      <a:lumOff val="25000"/>
                    </a:schemeClr>
                  </a:solidFill>
                </a:rPr>
                <a:t>ID</a:t>
              </a:r>
              <a:r>
                <a:rPr lang="ja-JP" altLang="en-US" sz="900" dirty="0" smtClean="0">
                  <a:solidFill>
                    <a:schemeClr val="tx1">
                      <a:lumMod val="75000"/>
                      <a:lumOff val="25000"/>
                    </a:schemeClr>
                  </a:solidFill>
                </a:rPr>
                <a:t>記憶</a:t>
              </a:r>
              <a:endParaRPr lang="en-ZA" sz="900" dirty="0">
                <a:solidFill>
                  <a:schemeClr val="tx1">
                    <a:lumMod val="75000"/>
                    <a:lumOff val="25000"/>
                  </a:schemeClr>
                </a:solidFill>
              </a:endParaRPr>
            </a:p>
          </p:txBody>
        </p:sp>
      </p:grpSp>
    </p:spTree>
    <p:extLst>
      <p:ext uri="{BB962C8B-B14F-4D97-AF65-F5344CB8AC3E}">
        <p14:creationId xmlns:p14="http://schemas.microsoft.com/office/powerpoint/2010/main" val="1838810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パスワード初期化</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4</a:t>
            </a:fld>
            <a:endParaRPr lang="en-ZA"/>
          </a:p>
        </p:txBody>
      </p:sp>
      <p:sp>
        <p:nvSpPr>
          <p:cNvPr id="6" name="コンテンツ プレースホルダー 5"/>
          <p:cNvSpPr>
            <a:spLocks noGrp="1"/>
          </p:cNvSpPr>
          <p:nvPr>
            <p:ph sz="half" idx="1"/>
          </p:nvPr>
        </p:nvSpPr>
        <p:spPr/>
        <p:txBody>
          <a:bodyPr/>
          <a:lstStyle/>
          <a:p>
            <a:endParaRPr kumimoji="1" lang="ja-JP" altLang="en-US"/>
          </a:p>
        </p:txBody>
      </p:sp>
      <p:grpSp>
        <p:nvGrpSpPr>
          <p:cNvPr id="7" name="Group 86">
            <a:extLst>
              <a:ext uri="{FF2B5EF4-FFF2-40B4-BE49-F238E27FC236}">
                <a16:creationId xmlns="" xmlns:a16="http://schemas.microsoft.com/office/drawing/2014/main" id="{F678D9EA-94B7-425F-8A5B-781EDFAD1A8B}"/>
              </a:ext>
            </a:extLst>
          </p:cNvPr>
          <p:cNvGrpSpPr/>
          <p:nvPr/>
        </p:nvGrpSpPr>
        <p:grpSpPr>
          <a:xfrm>
            <a:off x="1290464" y="2776548"/>
            <a:ext cx="2169319" cy="472261"/>
            <a:chOff x="3455194" y="3140095"/>
            <a:chExt cx="2169319" cy="472261"/>
          </a:xfrm>
        </p:grpSpPr>
        <p:sp>
          <p:nvSpPr>
            <p:cNvPr id="8" name="Rectangle: Rounded Corners 87">
              <a:extLst>
                <a:ext uri="{FF2B5EF4-FFF2-40B4-BE49-F238E27FC236}">
                  <a16:creationId xmlns="" xmlns:a16="http://schemas.microsoft.com/office/drawing/2014/main" id="{51039E66-FBC6-459F-90E2-298E9BE2F363}"/>
                </a:ext>
              </a:extLst>
            </p:cNvPr>
            <p:cNvSpPr/>
            <p:nvPr/>
          </p:nvSpPr>
          <p:spPr>
            <a:xfrm>
              <a:off x="3455194" y="3350419"/>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TextBox 88">
              <a:extLst>
                <a:ext uri="{FF2B5EF4-FFF2-40B4-BE49-F238E27FC236}">
                  <a16:creationId xmlns="" xmlns:a16="http://schemas.microsoft.com/office/drawing/2014/main" id="{8C6D5730-0173-465E-8ED2-E85E1DE0DD6C}"/>
                </a:ext>
              </a:extLst>
            </p:cNvPr>
            <p:cNvSpPr txBox="1"/>
            <p:nvPr/>
          </p:nvSpPr>
          <p:spPr>
            <a:xfrm>
              <a:off x="3490913" y="3140095"/>
              <a:ext cx="1185862"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メールアドレス</a:t>
              </a:r>
              <a:endParaRPr lang="en-ZA" sz="900" dirty="0">
                <a:solidFill>
                  <a:schemeClr val="tx1">
                    <a:lumMod val="75000"/>
                    <a:lumOff val="25000"/>
                  </a:schemeClr>
                </a:solidFill>
              </a:endParaRPr>
            </a:p>
          </p:txBody>
        </p:sp>
        <p:sp>
          <p:nvSpPr>
            <p:cNvPr id="10" name="TextBox 89">
              <a:extLst>
                <a:ext uri="{FF2B5EF4-FFF2-40B4-BE49-F238E27FC236}">
                  <a16:creationId xmlns="" xmlns:a16="http://schemas.microsoft.com/office/drawing/2014/main" id="{1095CD71-99B0-4EDE-987A-DBD0450A29D3}"/>
                </a:ext>
              </a:extLst>
            </p:cNvPr>
            <p:cNvSpPr txBox="1"/>
            <p:nvPr/>
          </p:nvSpPr>
          <p:spPr>
            <a:xfrm>
              <a:off x="3568486" y="3412137"/>
              <a:ext cx="1185862" cy="138499"/>
            </a:xfrm>
            <a:prstGeom prst="rect">
              <a:avLst/>
            </a:prstGeom>
            <a:noFill/>
          </p:spPr>
          <p:txBody>
            <a:bodyPr wrap="square" lIns="0" tIns="0" rIns="0" bIns="0" rtlCol="0">
              <a:spAutoFit/>
            </a:bodyPr>
            <a:lstStyle/>
            <a:p>
              <a:r>
                <a:rPr lang="en-ZA" sz="900" dirty="0">
                  <a:solidFill>
                    <a:schemeClr val="tx1">
                      <a:lumMod val="25000"/>
                      <a:lumOff val="75000"/>
                    </a:schemeClr>
                  </a:solidFill>
                </a:rPr>
                <a:t>Your </a:t>
              </a:r>
              <a:r>
                <a:rPr lang="en-US" altLang="ja-JP" sz="900" dirty="0" smtClean="0">
                  <a:solidFill>
                    <a:schemeClr val="tx1">
                      <a:lumMod val="25000"/>
                      <a:lumOff val="75000"/>
                    </a:schemeClr>
                  </a:solidFill>
                </a:rPr>
                <a:t>Email</a:t>
              </a:r>
              <a:endParaRPr lang="en-ZA" sz="900" dirty="0">
                <a:solidFill>
                  <a:schemeClr val="tx1">
                    <a:lumMod val="25000"/>
                    <a:lumOff val="75000"/>
                  </a:schemeClr>
                </a:solidFill>
              </a:endParaRPr>
            </a:p>
          </p:txBody>
        </p:sp>
      </p:grpSp>
      <p:sp>
        <p:nvSpPr>
          <p:cNvPr id="11" name="Rectangle: Rounded Corners 90">
            <a:extLst>
              <a:ext uri="{FF2B5EF4-FFF2-40B4-BE49-F238E27FC236}">
                <a16:creationId xmlns="" xmlns:a16="http://schemas.microsoft.com/office/drawing/2014/main" id="{7FA27A46-F1C7-4476-89DE-4C60B1DE0DB5}"/>
              </a:ext>
            </a:extLst>
          </p:cNvPr>
          <p:cNvSpPr/>
          <p:nvPr/>
        </p:nvSpPr>
        <p:spPr>
          <a:xfrm>
            <a:off x="1298422" y="3530036"/>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ワンタイムパスワード送信</a:t>
            </a:r>
            <a:endParaRPr lang="en-ZA" sz="900" dirty="0">
              <a:solidFill>
                <a:schemeClr val="bg1"/>
              </a:solidFill>
            </a:endParaRPr>
          </a:p>
        </p:txBody>
      </p:sp>
      <p:sp>
        <p:nvSpPr>
          <p:cNvPr id="15" name="正方形/長方形 14"/>
          <p:cNvSpPr/>
          <p:nvPr/>
        </p:nvSpPr>
        <p:spPr>
          <a:xfrm>
            <a:off x="982679" y="1994053"/>
            <a:ext cx="2895235" cy="3393195"/>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タイトル 1"/>
          <p:cNvSpPr txBox="1">
            <a:spLocks/>
          </p:cNvSpPr>
          <p:nvPr/>
        </p:nvSpPr>
        <p:spPr>
          <a:xfrm>
            <a:off x="1928872" y="2165117"/>
            <a:ext cx="908418" cy="509676"/>
          </a:xfrm>
          <a:prstGeom prst="rect">
            <a:avLst/>
          </a:prstGeom>
        </p:spPr>
        <p:txBody>
          <a:bodyPr vert="horz" lIns="0" tIns="0" rIns="0" bIns="0" rtlCol="0" anchor="t">
            <a:normAutofit/>
          </a:bodyPr>
          <a:lst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a:lstStyle>
          <a:p>
            <a:r>
              <a:rPr kumimoji="1" lang="en-US" altLang="ja-JP" dirty="0" smtClean="0"/>
              <a:t>Logo</a:t>
            </a:r>
            <a:endParaRPr kumimoji="1" lang="ja-JP" altLang="en-US" dirty="0"/>
          </a:p>
        </p:txBody>
      </p:sp>
      <p:grpSp>
        <p:nvGrpSpPr>
          <p:cNvPr id="41" name="グループ化 40"/>
          <p:cNvGrpSpPr/>
          <p:nvPr/>
        </p:nvGrpSpPr>
        <p:grpSpPr>
          <a:xfrm>
            <a:off x="1292237" y="4053500"/>
            <a:ext cx="2169319" cy="261937"/>
            <a:chOff x="1292237" y="4053500"/>
            <a:chExt cx="2169319" cy="261937"/>
          </a:xfrm>
        </p:grpSpPr>
        <p:sp>
          <p:nvSpPr>
            <p:cNvPr id="12" name="Rectangle: Rounded Corners 103">
              <a:extLst>
                <a:ext uri="{FF2B5EF4-FFF2-40B4-BE49-F238E27FC236}">
                  <a16:creationId xmlns="" xmlns:a16="http://schemas.microsoft.com/office/drawing/2014/main" id="{476A444B-9D35-43D9-AA85-E072FFD634EF}"/>
                </a:ext>
              </a:extLst>
            </p:cNvPr>
            <p:cNvSpPr/>
            <p:nvPr/>
          </p:nvSpPr>
          <p:spPr>
            <a:xfrm>
              <a:off x="1292237" y="4053500"/>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13" name="グループ化 12"/>
            <p:cNvGrpSpPr/>
            <p:nvPr/>
          </p:nvGrpSpPr>
          <p:grpSpPr>
            <a:xfrm>
              <a:off x="2112324" y="4053500"/>
              <a:ext cx="525468" cy="259692"/>
              <a:chOff x="4095144" y="4198678"/>
              <a:chExt cx="525468" cy="259692"/>
            </a:xfrm>
          </p:grpSpPr>
          <p:sp>
            <p:nvSpPr>
              <p:cNvPr id="26" name="Freeform: Shape 77">
                <a:extLst>
                  <a:ext uri="{FF2B5EF4-FFF2-40B4-BE49-F238E27FC236}">
                    <a16:creationId xmlns="" xmlns:a16="http://schemas.microsoft.com/office/drawing/2014/main"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27" name="TextBox 78">
                <a:extLst>
                  <a:ext uri="{FF2B5EF4-FFF2-40B4-BE49-F238E27FC236}">
                    <a16:creationId xmlns="" xmlns:a16="http://schemas.microsoft.com/office/drawing/2014/main"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grpSp>
      <p:grpSp>
        <p:nvGrpSpPr>
          <p:cNvPr id="28" name="Group 86">
            <a:extLst>
              <a:ext uri="{FF2B5EF4-FFF2-40B4-BE49-F238E27FC236}">
                <a16:creationId xmlns="" xmlns:a16="http://schemas.microsoft.com/office/drawing/2014/main" id="{F678D9EA-94B7-425F-8A5B-781EDFAD1A8B}"/>
              </a:ext>
            </a:extLst>
          </p:cNvPr>
          <p:cNvGrpSpPr/>
          <p:nvPr/>
        </p:nvGrpSpPr>
        <p:grpSpPr>
          <a:xfrm>
            <a:off x="5221656" y="2776547"/>
            <a:ext cx="2169319" cy="472261"/>
            <a:chOff x="3455194" y="3140095"/>
            <a:chExt cx="2169319" cy="472261"/>
          </a:xfrm>
        </p:grpSpPr>
        <p:sp>
          <p:nvSpPr>
            <p:cNvPr id="29" name="Rectangle: Rounded Corners 87">
              <a:extLst>
                <a:ext uri="{FF2B5EF4-FFF2-40B4-BE49-F238E27FC236}">
                  <a16:creationId xmlns="" xmlns:a16="http://schemas.microsoft.com/office/drawing/2014/main" id="{51039E66-FBC6-459F-90E2-298E9BE2F363}"/>
                </a:ext>
              </a:extLst>
            </p:cNvPr>
            <p:cNvSpPr/>
            <p:nvPr/>
          </p:nvSpPr>
          <p:spPr>
            <a:xfrm>
              <a:off x="3455194" y="3350419"/>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TextBox 88">
              <a:extLst>
                <a:ext uri="{FF2B5EF4-FFF2-40B4-BE49-F238E27FC236}">
                  <a16:creationId xmlns="" xmlns:a16="http://schemas.microsoft.com/office/drawing/2014/main" id="{8C6D5730-0173-465E-8ED2-E85E1DE0DD6C}"/>
                </a:ext>
              </a:extLst>
            </p:cNvPr>
            <p:cNvSpPr txBox="1"/>
            <p:nvPr/>
          </p:nvSpPr>
          <p:spPr>
            <a:xfrm>
              <a:off x="3490913" y="3140095"/>
              <a:ext cx="1185862"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メールアドレス</a:t>
              </a:r>
              <a:endParaRPr lang="en-ZA" sz="900" dirty="0">
                <a:solidFill>
                  <a:schemeClr val="tx1">
                    <a:lumMod val="75000"/>
                    <a:lumOff val="25000"/>
                  </a:schemeClr>
                </a:solidFill>
              </a:endParaRPr>
            </a:p>
          </p:txBody>
        </p:sp>
        <p:sp>
          <p:nvSpPr>
            <p:cNvPr id="31" name="TextBox 89">
              <a:extLst>
                <a:ext uri="{FF2B5EF4-FFF2-40B4-BE49-F238E27FC236}">
                  <a16:creationId xmlns="" xmlns:a16="http://schemas.microsoft.com/office/drawing/2014/main" id="{1095CD71-99B0-4EDE-987A-DBD0450A29D3}"/>
                </a:ext>
              </a:extLst>
            </p:cNvPr>
            <p:cNvSpPr txBox="1"/>
            <p:nvPr/>
          </p:nvSpPr>
          <p:spPr>
            <a:xfrm>
              <a:off x="3568486" y="3412137"/>
              <a:ext cx="1185862" cy="138499"/>
            </a:xfrm>
            <a:prstGeom prst="rect">
              <a:avLst/>
            </a:prstGeom>
            <a:noFill/>
          </p:spPr>
          <p:txBody>
            <a:bodyPr wrap="square" lIns="0" tIns="0" rIns="0" bIns="0" rtlCol="0">
              <a:spAutoFit/>
            </a:bodyPr>
            <a:lstStyle/>
            <a:p>
              <a:r>
                <a:rPr lang="en-ZA" sz="900" dirty="0">
                  <a:solidFill>
                    <a:schemeClr val="tx1">
                      <a:lumMod val="25000"/>
                      <a:lumOff val="75000"/>
                    </a:schemeClr>
                  </a:solidFill>
                </a:rPr>
                <a:t>Your </a:t>
              </a:r>
              <a:r>
                <a:rPr lang="en-US" altLang="ja-JP" sz="900" dirty="0" smtClean="0">
                  <a:solidFill>
                    <a:schemeClr val="tx1">
                      <a:lumMod val="25000"/>
                      <a:lumOff val="75000"/>
                    </a:schemeClr>
                  </a:solidFill>
                </a:rPr>
                <a:t>Email</a:t>
              </a:r>
              <a:endParaRPr lang="en-ZA" sz="900" dirty="0">
                <a:solidFill>
                  <a:schemeClr val="tx1">
                    <a:lumMod val="25000"/>
                    <a:lumOff val="75000"/>
                  </a:schemeClr>
                </a:solidFill>
              </a:endParaRPr>
            </a:p>
          </p:txBody>
        </p:sp>
      </p:grpSp>
      <p:sp>
        <p:nvSpPr>
          <p:cNvPr id="32" name="Rectangle: Rounded Corners 90">
            <a:extLst>
              <a:ext uri="{FF2B5EF4-FFF2-40B4-BE49-F238E27FC236}">
                <a16:creationId xmlns="" xmlns:a16="http://schemas.microsoft.com/office/drawing/2014/main" id="{7FA27A46-F1C7-4476-89DE-4C60B1DE0DB5}"/>
              </a:ext>
            </a:extLst>
          </p:cNvPr>
          <p:cNvSpPr/>
          <p:nvPr/>
        </p:nvSpPr>
        <p:spPr>
          <a:xfrm>
            <a:off x="5229614" y="3827494"/>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a:solidFill>
                  <a:schemeClr val="bg1"/>
                </a:solidFill>
              </a:rPr>
              <a:t>ワンタイムパスワード送信</a:t>
            </a:r>
            <a:endParaRPr lang="en-ZA" altLang="ja-JP" sz="900" dirty="0">
              <a:solidFill>
                <a:schemeClr val="bg1"/>
              </a:solidFill>
            </a:endParaRPr>
          </a:p>
        </p:txBody>
      </p:sp>
      <p:sp>
        <p:nvSpPr>
          <p:cNvPr id="33" name="Rectangle: Rounded Corners 103">
            <a:extLst>
              <a:ext uri="{FF2B5EF4-FFF2-40B4-BE49-F238E27FC236}">
                <a16:creationId xmlns="" xmlns:a16="http://schemas.microsoft.com/office/drawing/2014/main" id="{476A444B-9D35-43D9-AA85-E072FFD634EF}"/>
              </a:ext>
            </a:extLst>
          </p:cNvPr>
          <p:cNvSpPr/>
          <p:nvPr/>
        </p:nvSpPr>
        <p:spPr>
          <a:xfrm>
            <a:off x="5223429" y="4350958"/>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sp>
        <p:nvSpPr>
          <p:cNvPr id="34" name="正方形/長方形 33"/>
          <p:cNvSpPr/>
          <p:nvPr/>
        </p:nvSpPr>
        <p:spPr>
          <a:xfrm>
            <a:off x="4924888" y="1994052"/>
            <a:ext cx="2895235" cy="3393195"/>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タイトル 1"/>
          <p:cNvSpPr txBox="1">
            <a:spLocks/>
          </p:cNvSpPr>
          <p:nvPr/>
        </p:nvSpPr>
        <p:spPr>
          <a:xfrm>
            <a:off x="5860064" y="2165116"/>
            <a:ext cx="908418" cy="509676"/>
          </a:xfrm>
          <a:prstGeom prst="rect">
            <a:avLst/>
          </a:prstGeom>
        </p:spPr>
        <p:txBody>
          <a:bodyPr vert="horz" lIns="0" tIns="0" rIns="0" bIns="0" rtlCol="0" anchor="t">
            <a:normAutofit/>
          </a:bodyPr>
          <a:lst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a:lstStyle>
          <a:p>
            <a:r>
              <a:rPr kumimoji="1" lang="en-US" altLang="ja-JP" dirty="0" smtClean="0"/>
              <a:t>Logo</a:t>
            </a:r>
            <a:endParaRPr kumimoji="1" lang="ja-JP" altLang="en-US" dirty="0"/>
          </a:p>
        </p:txBody>
      </p:sp>
      <p:grpSp>
        <p:nvGrpSpPr>
          <p:cNvPr id="36" name="グループ化 35"/>
          <p:cNvGrpSpPr/>
          <p:nvPr/>
        </p:nvGrpSpPr>
        <p:grpSpPr>
          <a:xfrm>
            <a:off x="6043516" y="4361975"/>
            <a:ext cx="525468" cy="259692"/>
            <a:chOff x="4095144" y="4198678"/>
            <a:chExt cx="525468" cy="259692"/>
          </a:xfrm>
        </p:grpSpPr>
        <p:sp>
          <p:nvSpPr>
            <p:cNvPr id="37" name="Freeform: Shape 77">
              <a:extLst>
                <a:ext uri="{FF2B5EF4-FFF2-40B4-BE49-F238E27FC236}">
                  <a16:creationId xmlns="" xmlns:a16="http://schemas.microsoft.com/office/drawing/2014/main"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38" name="TextBox 78">
              <a:extLst>
                <a:ext uri="{FF2B5EF4-FFF2-40B4-BE49-F238E27FC236}">
                  <a16:creationId xmlns="" xmlns:a16="http://schemas.microsoft.com/office/drawing/2014/main"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sp>
        <p:nvSpPr>
          <p:cNvPr id="39" name="Rectangle: Rounded Corners 103">
            <a:extLst>
              <a:ext uri="{FF2B5EF4-FFF2-40B4-BE49-F238E27FC236}">
                <a16:creationId xmlns="" xmlns:a16="http://schemas.microsoft.com/office/drawing/2014/main" id="{476A444B-9D35-43D9-AA85-E072FFD634EF}"/>
              </a:ext>
            </a:extLst>
          </p:cNvPr>
          <p:cNvSpPr/>
          <p:nvPr/>
        </p:nvSpPr>
        <p:spPr>
          <a:xfrm>
            <a:off x="5232608" y="3280471"/>
            <a:ext cx="2169319" cy="511502"/>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accent1"/>
                </a:solidFill>
              </a:rPr>
              <a:t>登録されたメールにワンタイムパスワードが送信されました。ワンタイムパスワードは以降</a:t>
            </a:r>
            <a:r>
              <a:rPr lang="en-US" altLang="ja-JP" sz="900" dirty="0" smtClean="0">
                <a:solidFill>
                  <a:schemeClr val="accent1"/>
                </a:solidFill>
              </a:rPr>
              <a:t>10</a:t>
            </a:r>
            <a:r>
              <a:rPr lang="ja-JP" altLang="en-US" sz="900" dirty="0" smtClean="0">
                <a:solidFill>
                  <a:schemeClr val="accent1"/>
                </a:solidFill>
              </a:rPr>
              <a:t>分間有効です。</a:t>
            </a:r>
            <a:endParaRPr lang="en-ZA" sz="900" dirty="0">
              <a:solidFill>
                <a:schemeClr val="accent1"/>
              </a:solidFill>
            </a:endParaRPr>
          </a:p>
        </p:txBody>
      </p:sp>
    </p:spTree>
    <p:extLst>
      <p:ext uri="{BB962C8B-B14F-4D97-AF65-F5344CB8AC3E}">
        <p14:creationId xmlns:p14="http://schemas.microsoft.com/office/powerpoint/2010/main" val="139854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5</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15" name="正方形/長方形 14"/>
          <p:cNvSpPr/>
          <p:nvPr/>
        </p:nvSpPr>
        <p:spPr>
          <a:xfrm>
            <a:off x="508948" y="1531339"/>
            <a:ext cx="7830821"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 xmlns:a16="http://schemas.microsoft.com/office/drawing/2014/main" id="{7FA27A46-F1C7-4476-89DE-4C60B1DE0DB5}"/>
              </a:ext>
            </a:extLst>
          </p:cNvPr>
          <p:cNvSpPr/>
          <p:nvPr/>
        </p:nvSpPr>
        <p:spPr>
          <a:xfrm>
            <a:off x="508948" y="1531339"/>
            <a:ext cx="7830821"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grpSp>
        <p:nvGrpSpPr>
          <p:cNvPr id="41" name="Group 170">
            <a:extLst>
              <a:ext uri="{FF2B5EF4-FFF2-40B4-BE49-F238E27FC236}">
                <a16:creationId xmlns="" xmlns:a16="http://schemas.microsoft.com/office/drawing/2014/main" id="{53213A96-13D0-4C6C-ACCA-516241B42479}"/>
              </a:ext>
            </a:extLst>
          </p:cNvPr>
          <p:cNvGrpSpPr>
            <a:grpSpLocks noChangeAspect="1"/>
          </p:cNvGrpSpPr>
          <p:nvPr/>
        </p:nvGrpSpPr>
        <p:grpSpPr>
          <a:xfrm>
            <a:off x="610000" y="2476330"/>
            <a:ext cx="3644673" cy="346751"/>
            <a:chOff x="5797550" y="2670268"/>
            <a:chExt cx="2279190" cy="221332"/>
          </a:xfrm>
        </p:grpSpPr>
        <p:sp>
          <p:nvSpPr>
            <p:cNvPr id="43" name="TextBox 161">
              <a:extLst>
                <a:ext uri="{FF2B5EF4-FFF2-40B4-BE49-F238E27FC236}">
                  <a16:creationId xmlns="" xmlns:a16="http://schemas.microsoft.com/office/drawing/2014/main"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１．会員</a:t>
              </a:r>
              <a:r>
                <a:rPr lang="en-US" altLang="ja-JP" sz="1000" dirty="0" smtClean="0">
                  <a:solidFill>
                    <a:schemeClr val="tx1">
                      <a:lumMod val="50000"/>
                      <a:lumOff val="50000"/>
                    </a:schemeClr>
                  </a:solidFill>
                </a:rPr>
                <a:t>ID</a:t>
              </a:r>
              <a:r>
                <a:rPr lang="ja-JP" altLang="en-US" sz="1000" dirty="0" smtClean="0">
                  <a:solidFill>
                    <a:schemeClr val="tx1">
                      <a:lumMod val="50000"/>
                      <a:lumOff val="50000"/>
                    </a:schemeClr>
                  </a:solidFill>
                </a:rPr>
                <a:t>・パスワード入力</a:t>
              </a:r>
              <a:endParaRPr lang="en-ZA" sz="1000" dirty="0">
                <a:solidFill>
                  <a:schemeClr val="tx1">
                    <a:lumMod val="50000"/>
                    <a:lumOff val="50000"/>
                  </a:schemeClr>
                </a:solidFill>
              </a:endParaRPr>
            </a:p>
          </p:txBody>
        </p:sp>
        <p:cxnSp>
          <p:nvCxnSpPr>
            <p:cNvPr id="45" name="Straight Connector 164">
              <a:extLst>
                <a:ext uri="{FF2B5EF4-FFF2-40B4-BE49-F238E27FC236}">
                  <a16:creationId xmlns="" xmlns:a16="http://schemas.microsoft.com/office/drawing/2014/main"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8" name="グループ化 17"/>
          <p:cNvGrpSpPr/>
          <p:nvPr/>
        </p:nvGrpSpPr>
        <p:grpSpPr>
          <a:xfrm>
            <a:off x="686956" y="3061621"/>
            <a:ext cx="3422573" cy="233068"/>
            <a:chOff x="1160687" y="2345516"/>
            <a:chExt cx="3422573" cy="233068"/>
          </a:xfrm>
        </p:grpSpPr>
        <p:sp>
          <p:nvSpPr>
            <p:cNvPr id="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会員</a:t>
              </a:r>
              <a:r>
                <a:rPr lang="en-US" altLang="ja-JP" sz="900" dirty="0" smtClean="0">
                  <a:solidFill>
                    <a:schemeClr val="tx1">
                      <a:lumMod val="75000"/>
                      <a:lumOff val="25000"/>
                    </a:schemeClr>
                  </a:solidFill>
                </a:rPr>
                <a:t>ID</a:t>
              </a:r>
              <a:endParaRPr lang="en-ZA" sz="900" dirty="0">
                <a:solidFill>
                  <a:schemeClr val="tx1">
                    <a:lumMod val="75000"/>
                    <a:lumOff val="25000"/>
                  </a:schemeClr>
                </a:solidFill>
              </a:endParaRPr>
            </a:p>
          </p:txBody>
        </p:sp>
        <p:cxnSp>
          <p:nvCxnSpPr>
            <p:cNvPr id="47"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8" name="グループ化 47"/>
          <p:cNvGrpSpPr/>
          <p:nvPr/>
        </p:nvGrpSpPr>
        <p:grpSpPr>
          <a:xfrm>
            <a:off x="696135" y="3379276"/>
            <a:ext cx="3422573" cy="233068"/>
            <a:chOff x="1160687" y="2345516"/>
            <a:chExt cx="3422573" cy="233068"/>
          </a:xfrm>
        </p:grpSpPr>
        <p:sp>
          <p:nvSpPr>
            <p:cNvPr id="4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パスワード</a:t>
              </a:r>
              <a:endParaRPr lang="en-ZA" sz="900" dirty="0">
                <a:solidFill>
                  <a:schemeClr val="tx1">
                    <a:lumMod val="75000"/>
                    <a:lumOff val="25000"/>
                  </a:schemeClr>
                </a:solidFill>
              </a:endParaRPr>
            </a:p>
          </p:txBody>
        </p:sp>
        <p:cxnSp>
          <p:nvCxnSpPr>
            <p:cNvPr id="50"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1" name="グループ化 50"/>
          <p:cNvGrpSpPr/>
          <p:nvPr/>
        </p:nvGrpSpPr>
        <p:grpSpPr>
          <a:xfrm>
            <a:off x="683280" y="3707948"/>
            <a:ext cx="3422573" cy="233068"/>
            <a:chOff x="1160687" y="2345516"/>
            <a:chExt cx="3422573" cy="233068"/>
          </a:xfrm>
        </p:grpSpPr>
        <p:sp>
          <p:nvSpPr>
            <p:cNvPr id="52"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パスワード確認</a:t>
              </a:r>
              <a:endParaRPr lang="en-ZA" sz="900" dirty="0">
                <a:solidFill>
                  <a:schemeClr val="tx1">
                    <a:lumMod val="75000"/>
                    <a:lumOff val="25000"/>
                  </a:schemeClr>
                </a:solidFill>
              </a:endParaRPr>
            </a:p>
          </p:txBody>
        </p:sp>
        <p:cxnSp>
          <p:nvCxnSpPr>
            <p:cNvPr id="5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59" name="Graphic 26">
            <a:extLst>
              <a:ext uri="{FF2B5EF4-FFF2-40B4-BE49-F238E27FC236}">
                <a16:creationId xmlns="" xmlns:a16="http://schemas.microsoft.com/office/drawing/2014/main" id="{A719523F-F101-4D0C-AC79-95489A750E4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26"/>
              </a:ext>
            </a:extLst>
          </a:blip>
          <a:stretch>
            <a:fillRect/>
          </a:stretch>
        </p:blipFill>
        <p:spPr>
          <a:xfrm>
            <a:off x="4217037" y="3352106"/>
            <a:ext cx="187703" cy="187703"/>
          </a:xfrm>
          <a:prstGeom prst="rect">
            <a:avLst/>
          </a:prstGeom>
        </p:spPr>
      </p:pic>
      <p:pic>
        <p:nvPicPr>
          <p:cNvPr id="60" name="Graphic 26">
            <a:extLst>
              <a:ext uri="{FF2B5EF4-FFF2-40B4-BE49-F238E27FC236}">
                <a16:creationId xmlns="" xmlns:a16="http://schemas.microsoft.com/office/drawing/2014/main" id="{A719523F-F101-4D0C-AC79-95489A750E4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26"/>
              </a:ext>
            </a:extLst>
          </a:blip>
          <a:stretch>
            <a:fillRect/>
          </a:stretch>
        </p:blipFill>
        <p:spPr>
          <a:xfrm>
            <a:off x="4226216" y="3713829"/>
            <a:ext cx="187703" cy="187703"/>
          </a:xfrm>
          <a:prstGeom prst="rect">
            <a:avLst/>
          </a:prstGeom>
        </p:spPr>
      </p:pic>
      <p:grpSp>
        <p:nvGrpSpPr>
          <p:cNvPr id="21" name="グループ化 20"/>
          <p:cNvGrpSpPr/>
          <p:nvPr/>
        </p:nvGrpSpPr>
        <p:grpSpPr>
          <a:xfrm>
            <a:off x="1357156" y="1868551"/>
            <a:ext cx="4404651" cy="378884"/>
            <a:chOff x="2172414" y="1868551"/>
            <a:chExt cx="4404651" cy="378884"/>
          </a:xfrm>
        </p:grpSpPr>
        <p:sp>
          <p:nvSpPr>
            <p:cNvPr id="55" name="Freeform: Shape 281">
              <a:extLst>
                <a:ext uri="{FF2B5EF4-FFF2-40B4-BE49-F238E27FC236}">
                  <a16:creationId xmlns="" xmlns:a16="http://schemas.microsoft.com/office/drawing/2014/main"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会社情報</a:t>
              </a:r>
              <a:endParaRPr lang="en-ZA" sz="1000" dirty="0">
                <a:solidFill>
                  <a:srgbClr val="0076FF"/>
                </a:solidFill>
              </a:endParaRPr>
            </a:p>
          </p:txBody>
        </p:sp>
        <p:sp>
          <p:nvSpPr>
            <p:cNvPr id="56" name="Freeform: Shape 279">
              <a:extLst>
                <a:ext uri="{FF2B5EF4-FFF2-40B4-BE49-F238E27FC236}">
                  <a16:creationId xmlns="" xmlns:a16="http://schemas.microsoft.com/office/drawing/2014/main"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chemeClr val="bg1"/>
                  </a:solidFill>
                </a:rPr>
                <a:t>会員</a:t>
              </a:r>
              <a:r>
                <a:rPr lang="en-US" altLang="ja-JP" sz="1000" dirty="0" smtClean="0">
                  <a:solidFill>
                    <a:schemeClr val="bg1"/>
                  </a:solidFill>
                </a:rPr>
                <a:t>ID</a:t>
              </a:r>
              <a:r>
                <a:rPr lang="ja-JP" altLang="en-US" sz="1000" dirty="0" smtClean="0">
                  <a:solidFill>
                    <a:schemeClr val="bg1"/>
                  </a:solidFill>
                </a:rPr>
                <a:t>・</a:t>
              </a:r>
              <a:endParaRPr lang="en-US" altLang="ja-JP" sz="1000" dirty="0" smtClean="0">
                <a:solidFill>
                  <a:schemeClr val="bg1"/>
                </a:solidFill>
              </a:endParaRPr>
            </a:p>
            <a:p>
              <a:pPr algn="ctr"/>
              <a:r>
                <a:rPr lang="ja-JP" altLang="en-US" sz="1000" dirty="0" smtClean="0">
                  <a:solidFill>
                    <a:schemeClr val="bg1"/>
                  </a:solidFill>
                </a:rPr>
                <a:t>パスワード</a:t>
              </a:r>
              <a:endParaRPr lang="en-ZA" sz="1000" dirty="0">
                <a:solidFill>
                  <a:schemeClr val="bg1"/>
                </a:solidFill>
              </a:endParaRPr>
            </a:p>
          </p:txBody>
        </p:sp>
        <p:sp>
          <p:nvSpPr>
            <p:cNvPr id="57" name="Freeform: Shape 278">
              <a:extLst>
                <a:ext uri="{FF2B5EF4-FFF2-40B4-BE49-F238E27FC236}">
                  <a16:creationId xmlns="" xmlns:a16="http://schemas.microsoft.com/office/drawing/2014/main"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完了</a:t>
              </a:r>
              <a:endParaRPr lang="en-ZA" sz="1000" dirty="0">
                <a:solidFill>
                  <a:srgbClr val="0076FF"/>
                </a:solidFill>
              </a:endParaRPr>
            </a:p>
          </p:txBody>
        </p:sp>
        <p:sp>
          <p:nvSpPr>
            <p:cNvPr id="58" name="Freeform: Shape 281">
              <a:extLst>
                <a:ext uri="{FF2B5EF4-FFF2-40B4-BE49-F238E27FC236}">
                  <a16:creationId xmlns="" xmlns:a16="http://schemas.microsoft.com/office/drawing/2014/main"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担当者情報</a:t>
              </a:r>
              <a:endParaRPr lang="en-ZA" sz="1000" dirty="0">
                <a:solidFill>
                  <a:srgbClr val="0076FF"/>
                </a:solidFill>
              </a:endParaRPr>
            </a:p>
          </p:txBody>
        </p:sp>
        <p:sp>
          <p:nvSpPr>
            <p:cNvPr id="62" name="Freeform: Shape 281">
              <a:extLst>
                <a:ext uri="{FF2B5EF4-FFF2-40B4-BE49-F238E27FC236}">
                  <a16:creationId xmlns="" xmlns:a16="http://schemas.microsoft.com/office/drawing/2014/main"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確認</a:t>
              </a:r>
              <a:endParaRPr lang="en-ZA" sz="1000" dirty="0">
                <a:solidFill>
                  <a:srgbClr val="0076FF"/>
                </a:solidFill>
              </a:endParaRPr>
            </a:p>
          </p:txBody>
        </p:sp>
      </p:grpSp>
      <p:sp>
        <p:nvSpPr>
          <p:cNvPr id="64" name="正方形/長方形 63"/>
          <p:cNvSpPr/>
          <p:nvPr/>
        </p:nvSpPr>
        <p:spPr>
          <a:xfrm>
            <a:off x="610000" y="5023692"/>
            <a:ext cx="4087429" cy="1199777"/>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65" name="Group 170">
            <a:extLst>
              <a:ext uri="{FF2B5EF4-FFF2-40B4-BE49-F238E27FC236}">
                <a16:creationId xmlns="" xmlns:a16="http://schemas.microsoft.com/office/drawing/2014/main" id="{53213A96-13D0-4C6C-ACCA-516241B42479}"/>
              </a:ext>
            </a:extLst>
          </p:cNvPr>
          <p:cNvGrpSpPr>
            <a:grpSpLocks noChangeAspect="1"/>
          </p:cNvGrpSpPr>
          <p:nvPr/>
        </p:nvGrpSpPr>
        <p:grpSpPr>
          <a:xfrm>
            <a:off x="609999" y="4566771"/>
            <a:ext cx="3644673" cy="346751"/>
            <a:chOff x="5797550" y="2670268"/>
            <a:chExt cx="2279190" cy="221332"/>
          </a:xfrm>
        </p:grpSpPr>
        <p:sp>
          <p:nvSpPr>
            <p:cNvPr id="66" name="TextBox 161">
              <a:extLst>
                <a:ext uri="{FF2B5EF4-FFF2-40B4-BE49-F238E27FC236}">
                  <a16:creationId xmlns="" xmlns:a16="http://schemas.microsoft.com/office/drawing/2014/main"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　利用約款　　　　　　　　　　　　　　　　　　　</a:t>
              </a:r>
              <a:r>
                <a:rPr lang="ja-JP" altLang="en-US" sz="1000" u="sng" dirty="0" smtClean="0">
                  <a:solidFill>
                    <a:schemeClr val="accent1"/>
                  </a:solidFill>
                </a:rPr>
                <a:t>詳細</a:t>
              </a:r>
              <a:r>
                <a:rPr lang="ja-JP" altLang="en-US" sz="1000" dirty="0" smtClean="0">
                  <a:solidFill>
                    <a:schemeClr val="tx1">
                      <a:lumMod val="50000"/>
                      <a:lumOff val="50000"/>
                    </a:schemeClr>
                  </a:solidFill>
                </a:rPr>
                <a:t>　　</a:t>
              </a:r>
              <a:endParaRPr lang="en-ZA" sz="1000" dirty="0">
                <a:solidFill>
                  <a:schemeClr val="tx1">
                    <a:lumMod val="50000"/>
                    <a:lumOff val="50000"/>
                  </a:schemeClr>
                </a:solidFill>
              </a:endParaRPr>
            </a:p>
          </p:txBody>
        </p:sp>
        <p:cxnSp>
          <p:nvCxnSpPr>
            <p:cNvPr id="67" name="Straight Connector 164">
              <a:extLst>
                <a:ext uri="{FF2B5EF4-FFF2-40B4-BE49-F238E27FC236}">
                  <a16:creationId xmlns="" xmlns:a16="http://schemas.microsoft.com/office/drawing/2014/main"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9" name="Rectangle: Rounded Corners 90">
            <a:extLst>
              <a:ext uri="{FF2B5EF4-FFF2-40B4-BE49-F238E27FC236}">
                <a16:creationId xmlns="" xmlns:a16="http://schemas.microsoft.com/office/drawing/2014/main" id="{7FA27A46-F1C7-4476-89DE-4C60B1DE0DB5}"/>
              </a:ext>
            </a:extLst>
          </p:cNvPr>
          <p:cNvSpPr/>
          <p:nvPr/>
        </p:nvSpPr>
        <p:spPr>
          <a:xfrm>
            <a:off x="2264375" y="4132885"/>
            <a:ext cx="1841478"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利用約款に同意して次へ</a:t>
            </a:r>
            <a:endParaRPr lang="en-ZA" sz="900" dirty="0">
              <a:solidFill>
                <a:schemeClr val="bg1"/>
              </a:solidFill>
            </a:endParaRPr>
          </a:p>
        </p:txBody>
      </p:sp>
      <p:sp>
        <p:nvSpPr>
          <p:cNvPr id="70" name="Rectangle: Rounded Corners 103">
            <a:extLst>
              <a:ext uri="{FF2B5EF4-FFF2-40B4-BE49-F238E27FC236}">
                <a16:creationId xmlns="" xmlns:a16="http://schemas.microsoft.com/office/drawing/2014/main" id="{476A444B-9D35-43D9-AA85-E072FFD634EF}"/>
              </a:ext>
            </a:extLst>
          </p:cNvPr>
          <p:cNvSpPr/>
          <p:nvPr/>
        </p:nvSpPr>
        <p:spPr>
          <a:xfrm>
            <a:off x="1068066" y="4119623"/>
            <a:ext cx="1140656"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71" name="グループ化 70"/>
          <p:cNvGrpSpPr/>
          <p:nvPr/>
        </p:nvGrpSpPr>
        <p:grpSpPr>
          <a:xfrm>
            <a:off x="1395047" y="4121868"/>
            <a:ext cx="525468" cy="259692"/>
            <a:chOff x="4095144" y="4198678"/>
            <a:chExt cx="525468" cy="259692"/>
          </a:xfrm>
        </p:grpSpPr>
        <p:sp>
          <p:nvSpPr>
            <p:cNvPr id="72" name="Freeform: Shape 77">
              <a:extLst>
                <a:ext uri="{FF2B5EF4-FFF2-40B4-BE49-F238E27FC236}">
                  <a16:creationId xmlns="" xmlns:a16="http://schemas.microsoft.com/office/drawing/2014/main"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73" name="TextBox 78">
              <a:extLst>
                <a:ext uri="{FF2B5EF4-FFF2-40B4-BE49-F238E27FC236}">
                  <a16:creationId xmlns="" xmlns:a16="http://schemas.microsoft.com/office/drawing/2014/main"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071436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6</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15" name="正方形/長方形 14"/>
          <p:cNvSpPr/>
          <p:nvPr/>
        </p:nvSpPr>
        <p:spPr>
          <a:xfrm>
            <a:off x="475897" y="1531339"/>
            <a:ext cx="7852855"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 xmlns:a16="http://schemas.microsoft.com/office/drawing/2014/main" id="{7FA27A46-F1C7-4476-89DE-4C60B1DE0DB5}"/>
              </a:ext>
            </a:extLst>
          </p:cNvPr>
          <p:cNvSpPr/>
          <p:nvPr/>
        </p:nvSpPr>
        <p:spPr>
          <a:xfrm>
            <a:off x="475897" y="1531339"/>
            <a:ext cx="7852855"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grpSp>
        <p:nvGrpSpPr>
          <p:cNvPr id="41" name="Group 170">
            <a:extLst>
              <a:ext uri="{FF2B5EF4-FFF2-40B4-BE49-F238E27FC236}">
                <a16:creationId xmlns="" xmlns:a16="http://schemas.microsoft.com/office/drawing/2014/main" id="{53213A96-13D0-4C6C-ACCA-516241B42479}"/>
              </a:ext>
            </a:extLst>
          </p:cNvPr>
          <p:cNvGrpSpPr>
            <a:grpSpLocks noChangeAspect="1"/>
          </p:cNvGrpSpPr>
          <p:nvPr/>
        </p:nvGrpSpPr>
        <p:grpSpPr>
          <a:xfrm>
            <a:off x="576949" y="2344127"/>
            <a:ext cx="3644673" cy="288903"/>
            <a:chOff x="5797550" y="2670268"/>
            <a:chExt cx="2279190" cy="221332"/>
          </a:xfrm>
        </p:grpSpPr>
        <p:sp>
          <p:nvSpPr>
            <p:cNvPr id="43" name="TextBox 161">
              <a:extLst>
                <a:ext uri="{FF2B5EF4-FFF2-40B4-BE49-F238E27FC236}">
                  <a16:creationId xmlns="" xmlns:a16="http://schemas.microsoft.com/office/drawing/2014/main"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２．会社情報入力</a:t>
              </a:r>
              <a:endParaRPr lang="en-ZA" sz="1000" dirty="0">
                <a:solidFill>
                  <a:schemeClr val="tx1">
                    <a:lumMod val="50000"/>
                    <a:lumOff val="50000"/>
                  </a:schemeClr>
                </a:solidFill>
              </a:endParaRPr>
            </a:p>
          </p:txBody>
        </p:sp>
        <p:cxnSp>
          <p:nvCxnSpPr>
            <p:cNvPr id="45" name="Straight Connector 164">
              <a:extLst>
                <a:ext uri="{FF2B5EF4-FFF2-40B4-BE49-F238E27FC236}">
                  <a16:creationId xmlns="" xmlns:a16="http://schemas.microsoft.com/office/drawing/2014/main"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8" name="グループ化 17"/>
          <p:cNvGrpSpPr/>
          <p:nvPr/>
        </p:nvGrpSpPr>
        <p:grpSpPr>
          <a:xfrm>
            <a:off x="653905" y="2731111"/>
            <a:ext cx="3422573" cy="233068"/>
            <a:chOff x="1160687" y="2345516"/>
            <a:chExt cx="3422573" cy="233068"/>
          </a:xfrm>
        </p:grpSpPr>
        <p:sp>
          <p:nvSpPr>
            <p:cNvPr id="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事業者名</a:t>
              </a:r>
              <a:endParaRPr lang="en-ZA" sz="900" dirty="0">
                <a:solidFill>
                  <a:schemeClr val="tx1">
                    <a:lumMod val="75000"/>
                    <a:lumOff val="25000"/>
                  </a:schemeClr>
                </a:solidFill>
              </a:endParaRPr>
            </a:p>
          </p:txBody>
        </p:sp>
        <p:cxnSp>
          <p:nvCxnSpPr>
            <p:cNvPr id="47"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1" name="グループ化 50"/>
          <p:cNvGrpSpPr/>
          <p:nvPr/>
        </p:nvGrpSpPr>
        <p:grpSpPr>
          <a:xfrm>
            <a:off x="653905" y="4564259"/>
            <a:ext cx="3422573" cy="233068"/>
            <a:chOff x="1160687" y="2345516"/>
            <a:chExt cx="3422573" cy="233068"/>
          </a:xfrm>
        </p:grpSpPr>
        <p:sp>
          <p:nvSpPr>
            <p:cNvPr id="52"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en-US" altLang="ja-JP" sz="900" dirty="0" smtClean="0">
                  <a:solidFill>
                    <a:schemeClr val="tx1">
                      <a:lumMod val="75000"/>
                      <a:lumOff val="25000"/>
                    </a:schemeClr>
                  </a:solidFill>
                </a:rPr>
                <a:t>FAX</a:t>
              </a:r>
              <a:endParaRPr lang="en-ZA" sz="900" dirty="0">
                <a:solidFill>
                  <a:schemeClr val="tx1">
                    <a:lumMod val="75000"/>
                    <a:lumOff val="25000"/>
                  </a:schemeClr>
                </a:solidFill>
              </a:endParaRPr>
            </a:p>
          </p:txBody>
        </p:sp>
        <p:cxnSp>
          <p:nvCxnSpPr>
            <p:cNvPr id="5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29" name="グループ化 28"/>
          <p:cNvGrpSpPr/>
          <p:nvPr/>
        </p:nvGrpSpPr>
        <p:grpSpPr>
          <a:xfrm>
            <a:off x="648391" y="4895946"/>
            <a:ext cx="3422573" cy="233068"/>
            <a:chOff x="1160687" y="2345516"/>
            <a:chExt cx="3422573" cy="233068"/>
          </a:xfrm>
        </p:grpSpPr>
        <p:sp>
          <p:nvSpPr>
            <p:cNvPr id="30"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郵便番号</a:t>
              </a:r>
              <a:endParaRPr lang="en-ZA" sz="900" dirty="0">
                <a:solidFill>
                  <a:schemeClr val="tx1">
                    <a:lumMod val="75000"/>
                    <a:lumOff val="25000"/>
                  </a:schemeClr>
                </a:solidFill>
              </a:endParaRPr>
            </a:p>
          </p:txBody>
        </p:sp>
        <p:cxnSp>
          <p:nvCxnSpPr>
            <p:cNvPr id="31"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8" name="グループ化 37"/>
          <p:cNvGrpSpPr/>
          <p:nvPr/>
        </p:nvGrpSpPr>
        <p:grpSpPr>
          <a:xfrm>
            <a:off x="641050" y="4282670"/>
            <a:ext cx="3422573" cy="233068"/>
            <a:chOff x="1160687" y="2345516"/>
            <a:chExt cx="3422573" cy="233068"/>
          </a:xfrm>
        </p:grpSpPr>
        <p:sp>
          <p:nvSpPr>
            <p:cNvPr id="3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電話番号</a:t>
              </a:r>
              <a:endParaRPr lang="en-ZA" sz="900" dirty="0">
                <a:solidFill>
                  <a:schemeClr val="tx1">
                    <a:lumMod val="75000"/>
                    <a:lumOff val="25000"/>
                  </a:schemeClr>
                </a:solidFill>
              </a:endParaRPr>
            </a:p>
          </p:txBody>
        </p:sp>
        <p:cxnSp>
          <p:nvCxnSpPr>
            <p:cNvPr id="42"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6" name="グループ化 45"/>
          <p:cNvGrpSpPr/>
          <p:nvPr/>
        </p:nvGrpSpPr>
        <p:grpSpPr>
          <a:xfrm>
            <a:off x="668587" y="5235635"/>
            <a:ext cx="3422573" cy="233068"/>
            <a:chOff x="1160687" y="2345516"/>
            <a:chExt cx="3422573" cy="233068"/>
          </a:xfrm>
        </p:grpSpPr>
        <p:sp>
          <p:nvSpPr>
            <p:cNvPr id="54"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a:solidFill>
                    <a:schemeClr val="tx1">
                      <a:lumMod val="75000"/>
                      <a:lumOff val="25000"/>
                    </a:schemeClr>
                  </a:solidFill>
                </a:rPr>
                <a:t>都道府県</a:t>
              </a:r>
              <a:endParaRPr lang="en-ZA" sz="900" dirty="0">
                <a:solidFill>
                  <a:schemeClr val="tx1">
                    <a:lumMod val="75000"/>
                    <a:lumOff val="25000"/>
                  </a:schemeClr>
                </a:solidFill>
              </a:endParaRPr>
            </a:p>
          </p:txBody>
        </p:sp>
        <p:cxnSp>
          <p:nvCxnSpPr>
            <p:cNvPr id="62"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3" name="グループ化 62"/>
          <p:cNvGrpSpPr/>
          <p:nvPr/>
        </p:nvGrpSpPr>
        <p:grpSpPr>
          <a:xfrm>
            <a:off x="655732" y="5564307"/>
            <a:ext cx="3422573" cy="233068"/>
            <a:chOff x="1160687" y="2345516"/>
            <a:chExt cx="3422573" cy="233068"/>
          </a:xfrm>
        </p:grpSpPr>
        <p:sp>
          <p:nvSpPr>
            <p:cNvPr id="64"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市町村</a:t>
              </a:r>
              <a:endParaRPr lang="en-ZA" sz="900" dirty="0">
                <a:solidFill>
                  <a:schemeClr val="tx1">
                    <a:lumMod val="75000"/>
                    <a:lumOff val="25000"/>
                  </a:schemeClr>
                </a:solidFill>
              </a:endParaRPr>
            </a:p>
          </p:txBody>
        </p:sp>
        <p:cxnSp>
          <p:nvCxnSpPr>
            <p:cNvPr id="65"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6" name="グループ化 65"/>
          <p:cNvGrpSpPr/>
          <p:nvPr/>
        </p:nvGrpSpPr>
        <p:grpSpPr>
          <a:xfrm>
            <a:off x="664911" y="5892979"/>
            <a:ext cx="3422573" cy="233068"/>
            <a:chOff x="1160687" y="2345516"/>
            <a:chExt cx="3422573" cy="233068"/>
          </a:xfrm>
        </p:grpSpPr>
        <p:sp>
          <p:nvSpPr>
            <p:cNvPr id="67"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それ以降の住所</a:t>
              </a:r>
              <a:endParaRPr lang="en-ZA" sz="900" dirty="0">
                <a:solidFill>
                  <a:schemeClr val="tx1">
                    <a:lumMod val="75000"/>
                    <a:lumOff val="25000"/>
                  </a:schemeClr>
                </a:solidFill>
              </a:endParaRPr>
            </a:p>
          </p:txBody>
        </p:sp>
        <p:cxnSp>
          <p:nvCxnSpPr>
            <p:cNvPr id="6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9" name="グループ化 68"/>
          <p:cNvGrpSpPr/>
          <p:nvPr/>
        </p:nvGrpSpPr>
        <p:grpSpPr>
          <a:xfrm>
            <a:off x="2172414" y="1868551"/>
            <a:ext cx="4404651" cy="378884"/>
            <a:chOff x="2172414" y="1868551"/>
            <a:chExt cx="4404651" cy="378884"/>
          </a:xfrm>
        </p:grpSpPr>
        <p:sp>
          <p:nvSpPr>
            <p:cNvPr id="70" name="Freeform: Shape 281">
              <a:extLst>
                <a:ext uri="{FF2B5EF4-FFF2-40B4-BE49-F238E27FC236}">
                  <a16:creationId xmlns="" xmlns:a16="http://schemas.microsoft.com/office/drawing/2014/main"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chemeClr val="bg1"/>
                  </a:solidFill>
                </a:rPr>
                <a:t>会社情報</a:t>
              </a:r>
              <a:endParaRPr lang="en-ZA" sz="1000" dirty="0">
                <a:solidFill>
                  <a:schemeClr val="bg1"/>
                </a:solidFill>
              </a:endParaRPr>
            </a:p>
          </p:txBody>
        </p:sp>
        <p:sp>
          <p:nvSpPr>
            <p:cNvPr id="71" name="Freeform: Shape 279">
              <a:extLst>
                <a:ext uri="{FF2B5EF4-FFF2-40B4-BE49-F238E27FC236}">
                  <a16:creationId xmlns="" xmlns:a16="http://schemas.microsoft.com/office/drawing/2014/main"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会員</a:t>
              </a:r>
              <a:r>
                <a:rPr lang="en-US" altLang="ja-JP" sz="1000" dirty="0">
                  <a:solidFill>
                    <a:srgbClr val="0076FF"/>
                  </a:solidFill>
                </a:rPr>
                <a:t>ID</a:t>
              </a:r>
              <a:r>
                <a:rPr lang="ja-JP" altLang="en-US" sz="1000" dirty="0">
                  <a:solidFill>
                    <a:srgbClr val="0076FF"/>
                  </a:solidFill>
                </a:rPr>
                <a:t>・</a:t>
              </a:r>
              <a:endParaRPr lang="en-US" altLang="ja-JP" sz="1000" dirty="0">
                <a:solidFill>
                  <a:srgbClr val="0076FF"/>
                </a:solidFill>
              </a:endParaRPr>
            </a:p>
            <a:p>
              <a:pPr algn="ctr"/>
              <a:r>
                <a:rPr lang="ja-JP" altLang="en-US" sz="1000" dirty="0">
                  <a:solidFill>
                    <a:srgbClr val="0076FF"/>
                  </a:solidFill>
                </a:rPr>
                <a:t>パスワード</a:t>
              </a:r>
              <a:endParaRPr lang="en-ZA" sz="1000" dirty="0">
                <a:solidFill>
                  <a:srgbClr val="0076FF"/>
                </a:solidFill>
              </a:endParaRPr>
            </a:p>
          </p:txBody>
        </p:sp>
        <p:sp>
          <p:nvSpPr>
            <p:cNvPr id="72" name="Freeform: Shape 278">
              <a:extLst>
                <a:ext uri="{FF2B5EF4-FFF2-40B4-BE49-F238E27FC236}">
                  <a16:creationId xmlns="" xmlns:a16="http://schemas.microsoft.com/office/drawing/2014/main"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完了</a:t>
              </a:r>
              <a:endParaRPr lang="en-ZA" sz="1000" dirty="0">
                <a:solidFill>
                  <a:srgbClr val="0076FF"/>
                </a:solidFill>
              </a:endParaRPr>
            </a:p>
          </p:txBody>
        </p:sp>
        <p:sp>
          <p:nvSpPr>
            <p:cNvPr id="73" name="Freeform: Shape 281">
              <a:extLst>
                <a:ext uri="{FF2B5EF4-FFF2-40B4-BE49-F238E27FC236}">
                  <a16:creationId xmlns="" xmlns:a16="http://schemas.microsoft.com/office/drawing/2014/main"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担当者情報</a:t>
              </a:r>
              <a:endParaRPr lang="en-ZA" sz="1000" dirty="0">
                <a:solidFill>
                  <a:srgbClr val="0076FF"/>
                </a:solidFill>
              </a:endParaRPr>
            </a:p>
          </p:txBody>
        </p:sp>
        <p:sp>
          <p:nvSpPr>
            <p:cNvPr id="74" name="Freeform: Shape 281">
              <a:extLst>
                <a:ext uri="{FF2B5EF4-FFF2-40B4-BE49-F238E27FC236}">
                  <a16:creationId xmlns="" xmlns:a16="http://schemas.microsoft.com/office/drawing/2014/main"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確認</a:t>
              </a:r>
              <a:endParaRPr lang="en-ZA" sz="1000" dirty="0">
                <a:solidFill>
                  <a:srgbClr val="0076FF"/>
                </a:solidFill>
              </a:endParaRPr>
            </a:p>
          </p:txBody>
        </p:sp>
      </p:grpSp>
      <p:grpSp>
        <p:nvGrpSpPr>
          <p:cNvPr id="8" name="グループ化 7"/>
          <p:cNvGrpSpPr/>
          <p:nvPr/>
        </p:nvGrpSpPr>
        <p:grpSpPr>
          <a:xfrm>
            <a:off x="5181192" y="2962488"/>
            <a:ext cx="2280968" cy="275199"/>
            <a:chOff x="1292238" y="5199268"/>
            <a:chExt cx="2280968" cy="275199"/>
          </a:xfrm>
        </p:grpSpPr>
        <p:sp>
          <p:nvSpPr>
            <p:cNvPr id="61" name="Rectangle: Rounded Corners 90">
              <a:extLst>
                <a:ext uri="{FF2B5EF4-FFF2-40B4-BE49-F238E27FC236}">
                  <a16:creationId xmlns="" xmlns:a16="http://schemas.microsoft.com/office/drawing/2014/main" id="{7FA27A46-F1C7-4476-89DE-4C60B1DE0DB5}"/>
                </a:ext>
              </a:extLst>
            </p:cNvPr>
            <p:cNvSpPr/>
            <p:nvPr/>
          </p:nvSpPr>
          <p:spPr>
            <a:xfrm>
              <a:off x="2488547" y="5212530"/>
              <a:ext cx="108465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次へ</a:t>
              </a:r>
              <a:endParaRPr lang="en-ZA" sz="900" dirty="0">
                <a:solidFill>
                  <a:schemeClr val="bg1"/>
                </a:solidFill>
              </a:endParaRPr>
            </a:p>
          </p:txBody>
        </p:sp>
        <p:sp>
          <p:nvSpPr>
            <p:cNvPr id="81" name="Rectangle: Rounded Corners 103">
              <a:extLst>
                <a:ext uri="{FF2B5EF4-FFF2-40B4-BE49-F238E27FC236}">
                  <a16:creationId xmlns="" xmlns:a16="http://schemas.microsoft.com/office/drawing/2014/main" id="{476A444B-9D35-43D9-AA85-E072FFD634EF}"/>
                </a:ext>
              </a:extLst>
            </p:cNvPr>
            <p:cNvSpPr/>
            <p:nvPr/>
          </p:nvSpPr>
          <p:spPr>
            <a:xfrm>
              <a:off x="1292238" y="5199268"/>
              <a:ext cx="1140656"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82" name="グループ化 81"/>
            <p:cNvGrpSpPr/>
            <p:nvPr/>
          </p:nvGrpSpPr>
          <p:grpSpPr>
            <a:xfrm>
              <a:off x="1619219" y="5201513"/>
              <a:ext cx="525468" cy="259692"/>
              <a:chOff x="4095144" y="4198678"/>
              <a:chExt cx="525468" cy="259692"/>
            </a:xfrm>
          </p:grpSpPr>
          <p:sp>
            <p:nvSpPr>
              <p:cNvPr id="83" name="Freeform: Shape 77">
                <a:extLst>
                  <a:ext uri="{FF2B5EF4-FFF2-40B4-BE49-F238E27FC236}">
                    <a16:creationId xmlns="" xmlns:a16="http://schemas.microsoft.com/office/drawing/2014/main"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84" name="TextBox 78">
                <a:extLst>
                  <a:ext uri="{FF2B5EF4-FFF2-40B4-BE49-F238E27FC236}">
                    <a16:creationId xmlns="" xmlns:a16="http://schemas.microsoft.com/office/drawing/2014/main"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grpSp>
      <p:grpSp>
        <p:nvGrpSpPr>
          <p:cNvPr id="85" name="グループ化 84"/>
          <p:cNvGrpSpPr/>
          <p:nvPr/>
        </p:nvGrpSpPr>
        <p:grpSpPr>
          <a:xfrm>
            <a:off x="652067" y="3996228"/>
            <a:ext cx="3422573" cy="233068"/>
            <a:chOff x="1160687" y="2345516"/>
            <a:chExt cx="3422573" cy="233068"/>
          </a:xfrm>
        </p:grpSpPr>
        <p:sp>
          <p:nvSpPr>
            <p:cNvPr id="86"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業種</a:t>
              </a:r>
              <a:endParaRPr lang="en-ZA" sz="900" dirty="0">
                <a:solidFill>
                  <a:schemeClr val="tx1">
                    <a:lumMod val="75000"/>
                    <a:lumOff val="25000"/>
                  </a:schemeClr>
                </a:solidFill>
              </a:endParaRPr>
            </a:p>
          </p:txBody>
        </p:sp>
        <p:cxnSp>
          <p:nvCxnSpPr>
            <p:cNvPr id="87"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1" name="二等辺三角形 10"/>
          <p:cNvSpPr/>
          <p:nvPr/>
        </p:nvSpPr>
        <p:spPr>
          <a:xfrm flipV="1">
            <a:off x="3989254" y="4065477"/>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2" name="グループ化 11"/>
          <p:cNvGrpSpPr/>
          <p:nvPr/>
        </p:nvGrpSpPr>
        <p:grpSpPr>
          <a:xfrm>
            <a:off x="668587" y="3103745"/>
            <a:ext cx="1938967" cy="266333"/>
            <a:chOff x="5552502" y="3179045"/>
            <a:chExt cx="1938967" cy="266333"/>
          </a:xfrm>
        </p:grpSpPr>
        <p:pic>
          <p:nvPicPr>
            <p:cNvPr id="8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1538" y="3179045"/>
              <a:ext cx="421236" cy="2663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0" name="テキスト ボックス 89"/>
            <p:cNvSpPr txBox="1"/>
            <p:nvPr/>
          </p:nvSpPr>
          <p:spPr>
            <a:xfrm>
              <a:off x="5552502" y="3197571"/>
              <a:ext cx="729036" cy="230832"/>
            </a:xfrm>
            <a:prstGeom prst="rect">
              <a:avLst/>
            </a:prstGeom>
            <a:noFill/>
          </p:spPr>
          <p:txBody>
            <a:bodyPr wrap="square" rtlCol="0">
              <a:spAutoFit/>
            </a:bodyPr>
            <a:lstStyle/>
            <a:p>
              <a:r>
                <a:rPr kumimoji="1" lang="ja-JP" altLang="en-US" sz="900" dirty="0" smtClean="0"/>
                <a:t>仕入専用</a:t>
              </a:r>
              <a:endParaRPr kumimoji="1" lang="ja-JP" altLang="en-US" sz="900" dirty="0"/>
            </a:p>
          </p:txBody>
        </p:sp>
        <p:sp>
          <p:nvSpPr>
            <p:cNvPr id="91" name="テキスト ボックス 90"/>
            <p:cNvSpPr txBox="1"/>
            <p:nvPr/>
          </p:nvSpPr>
          <p:spPr>
            <a:xfrm>
              <a:off x="6727548" y="3179953"/>
              <a:ext cx="763921" cy="230832"/>
            </a:xfrm>
            <a:prstGeom prst="rect">
              <a:avLst/>
            </a:prstGeom>
            <a:noFill/>
          </p:spPr>
          <p:txBody>
            <a:bodyPr wrap="square" rtlCol="0">
              <a:spAutoFit/>
            </a:bodyPr>
            <a:lstStyle/>
            <a:p>
              <a:r>
                <a:rPr kumimoji="1" lang="ja-JP" altLang="en-US" sz="900" dirty="0" smtClean="0"/>
                <a:t>流通会社</a:t>
              </a:r>
              <a:endParaRPr kumimoji="1" lang="ja-JP" altLang="en-US" sz="900" dirty="0"/>
            </a:p>
          </p:txBody>
        </p:sp>
      </p:grpSp>
      <p:sp>
        <p:nvSpPr>
          <p:cNvPr id="92" name="TextBox 88">
            <a:extLst>
              <a:ext uri="{FF2B5EF4-FFF2-40B4-BE49-F238E27FC236}">
                <a16:creationId xmlns="" xmlns:a16="http://schemas.microsoft.com/office/drawing/2014/main" id="{8C6D5730-0173-465E-8ED2-E85E1DE0DD6C}"/>
              </a:ext>
            </a:extLst>
          </p:cNvPr>
          <p:cNvSpPr txBox="1"/>
          <p:nvPr/>
        </p:nvSpPr>
        <p:spPr>
          <a:xfrm>
            <a:off x="664910" y="3370078"/>
            <a:ext cx="3426250"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流通会社登録の場合は利用料金が発生します。　</a:t>
            </a:r>
            <a:r>
              <a:rPr lang="ja-JP" altLang="en-US" sz="900" u="sng" dirty="0" smtClean="0">
                <a:solidFill>
                  <a:schemeClr val="accent1"/>
                </a:solidFill>
              </a:rPr>
              <a:t>料金詳細</a:t>
            </a:r>
            <a:endParaRPr lang="en-ZA" sz="900" u="sng" dirty="0">
              <a:solidFill>
                <a:schemeClr val="accent1"/>
              </a:solidFill>
            </a:endParaRPr>
          </a:p>
        </p:txBody>
      </p:sp>
      <p:cxnSp>
        <p:nvCxnSpPr>
          <p:cNvPr id="93" name="Straight Connector 164">
            <a:extLst>
              <a:ext uri="{FF2B5EF4-FFF2-40B4-BE49-F238E27FC236}">
                <a16:creationId xmlns="" xmlns:a16="http://schemas.microsoft.com/office/drawing/2014/main" id="{9C2A4870-0503-4388-BC25-65048F245F1C}"/>
              </a:ext>
            </a:extLst>
          </p:cNvPr>
          <p:cNvCxnSpPr/>
          <p:nvPr/>
        </p:nvCxnSpPr>
        <p:spPr>
          <a:xfrm>
            <a:off x="674443" y="3547163"/>
            <a:ext cx="3361632"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5" name="グループ化 54"/>
          <p:cNvGrpSpPr/>
          <p:nvPr/>
        </p:nvGrpSpPr>
        <p:grpSpPr>
          <a:xfrm>
            <a:off x="1700015" y="3758183"/>
            <a:ext cx="690834" cy="163819"/>
            <a:chOff x="4726236" y="2810975"/>
            <a:chExt cx="849676" cy="163819"/>
          </a:xfrm>
        </p:grpSpPr>
        <p:sp>
          <p:nvSpPr>
            <p:cNvPr id="56" name="正方形/長方形 55"/>
            <p:cNvSpPr/>
            <p:nvPr/>
          </p:nvSpPr>
          <p:spPr>
            <a:xfrm>
              <a:off x="4726236" y="2810975"/>
              <a:ext cx="143219" cy="163819"/>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TextBox 88">
              <a:extLst>
                <a:ext uri="{FF2B5EF4-FFF2-40B4-BE49-F238E27FC236}">
                  <a16:creationId xmlns="" xmlns:a16="http://schemas.microsoft.com/office/drawing/2014/main" id="{8C6D5730-0173-465E-8ED2-E85E1DE0DD6C}"/>
                </a:ext>
              </a:extLst>
            </p:cNvPr>
            <p:cNvSpPr txBox="1"/>
            <p:nvPr/>
          </p:nvSpPr>
          <p:spPr>
            <a:xfrm>
              <a:off x="5034709" y="2823634"/>
              <a:ext cx="54120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直配送</a:t>
              </a:r>
              <a:endParaRPr lang="en-ZA" sz="900" dirty="0">
                <a:solidFill>
                  <a:schemeClr val="tx1">
                    <a:lumMod val="75000"/>
                    <a:lumOff val="25000"/>
                  </a:schemeClr>
                </a:solidFill>
              </a:endParaRPr>
            </a:p>
          </p:txBody>
        </p:sp>
      </p:grpSp>
      <p:grpSp>
        <p:nvGrpSpPr>
          <p:cNvPr id="58" name="グループ化 57"/>
          <p:cNvGrpSpPr/>
          <p:nvPr/>
        </p:nvGrpSpPr>
        <p:grpSpPr>
          <a:xfrm>
            <a:off x="2427392" y="3758181"/>
            <a:ext cx="690834" cy="163819"/>
            <a:chOff x="4726236" y="2810975"/>
            <a:chExt cx="849676" cy="163819"/>
          </a:xfrm>
        </p:grpSpPr>
        <p:sp>
          <p:nvSpPr>
            <p:cNvPr id="59" name="正方形/長方形 58"/>
            <p:cNvSpPr/>
            <p:nvPr/>
          </p:nvSpPr>
          <p:spPr>
            <a:xfrm>
              <a:off x="4726236" y="2810975"/>
              <a:ext cx="143219" cy="163819"/>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TextBox 88">
              <a:extLst>
                <a:ext uri="{FF2B5EF4-FFF2-40B4-BE49-F238E27FC236}">
                  <a16:creationId xmlns="" xmlns:a16="http://schemas.microsoft.com/office/drawing/2014/main" id="{8C6D5730-0173-465E-8ED2-E85E1DE0DD6C}"/>
                </a:ext>
              </a:extLst>
            </p:cNvPr>
            <p:cNvSpPr txBox="1"/>
            <p:nvPr/>
          </p:nvSpPr>
          <p:spPr>
            <a:xfrm>
              <a:off x="5034709" y="2823634"/>
              <a:ext cx="54120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宅配</a:t>
              </a:r>
              <a:endParaRPr lang="en-ZA" sz="900" dirty="0">
                <a:solidFill>
                  <a:schemeClr val="tx1">
                    <a:lumMod val="75000"/>
                    <a:lumOff val="25000"/>
                  </a:schemeClr>
                </a:solidFill>
              </a:endParaRPr>
            </a:p>
          </p:txBody>
        </p:sp>
      </p:grpSp>
      <p:grpSp>
        <p:nvGrpSpPr>
          <p:cNvPr id="75" name="グループ化 74"/>
          <p:cNvGrpSpPr/>
          <p:nvPr/>
        </p:nvGrpSpPr>
        <p:grpSpPr>
          <a:xfrm>
            <a:off x="3080504" y="3748805"/>
            <a:ext cx="690834" cy="163819"/>
            <a:chOff x="4726236" y="2810975"/>
            <a:chExt cx="849676" cy="163819"/>
          </a:xfrm>
        </p:grpSpPr>
        <p:sp>
          <p:nvSpPr>
            <p:cNvPr id="76" name="正方形/長方形 75"/>
            <p:cNvSpPr/>
            <p:nvPr/>
          </p:nvSpPr>
          <p:spPr>
            <a:xfrm>
              <a:off x="4726236" y="2810975"/>
              <a:ext cx="143219" cy="163819"/>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7" name="TextBox 88">
              <a:extLst>
                <a:ext uri="{FF2B5EF4-FFF2-40B4-BE49-F238E27FC236}">
                  <a16:creationId xmlns="" xmlns:a16="http://schemas.microsoft.com/office/drawing/2014/main" id="{8C6D5730-0173-465E-8ED2-E85E1DE0DD6C}"/>
                </a:ext>
              </a:extLst>
            </p:cNvPr>
            <p:cNvSpPr txBox="1"/>
            <p:nvPr/>
          </p:nvSpPr>
          <p:spPr>
            <a:xfrm>
              <a:off x="5034709" y="2823634"/>
              <a:ext cx="54120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店内</a:t>
              </a:r>
              <a:endParaRPr lang="en-ZA" sz="900" dirty="0">
                <a:solidFill>
                  <a:schemeClr val="tx1">
                    <a:lumMod val="75000"/>
                    <a:lumOff val="25000"/>
                  </a:schemeClr>
                </a:solidFill>
              </a:endParaRPr>
            </a:p>
          </p:txBody>
        </p:sp>
      </p:grpSp>
      <p:grpSp>
        <p:nvGrpSpPr>
          <p:cNvPr id="79" name="グループ化 78"/>
          <p:cNvGrpSpPr/>
          <p:nvPr/>
        </p:nvGrpSpPr>
        <p:grpSpPr>
          <a:xfrm>
            <a:off x="725385" y="3783429"/>
            <a:ext cx="3422573" cy="233068"/>
            <a:chOff x="1160687" y="2345516"/>
            <a:chExt cx="3422573" cy="233068"/>
          </a:xfrm>
        </p:grpSpPr>
        <p:sp>
          <p:nvSpPr>
            <p:cNvPr id="80"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販売形態</a:t>
              </a:r>
              <a:endParaRPr lang="en-ZA" sz="900" dirty="0">
                <a:solidFill>
                  <a:schemeClr val="tx1">
                    <a:lumMod val="75000"/>
                    <a:lumOff val="25000"/>
                  </a:schemeClr>
                </a:solidFill>
              </a:endParaRPr>
            </a:p>
          </p:txBody>
        </p:sp>
        <p:cxnSp>
          <p:nvCxnSpPr>
            <p:cNvPr id="88"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03497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7</a:t>
            </a:fld>
            <a:endParaRPr lang="en-ZA"/>
          </a:p>
        </p:txBody>
      </p:sp>
      <p:sp>
        <p:nvSpPr>
          <p:cNvPr id="6" name="コンテンツ プレースホルダー 5"/>
          <p:cNvSpPr>
            <a:spLocks noGrp="1"/>
          </p:cNvSpPr>
          <p:nvPr>
            <p:ph sz="half" idx="1"/>
          </p:nvPr>
        </p:nvSpPr>
        <p:spPr/>
        <p:txBody>
          <a:bodyPr/>
          <a:lstStyle/>
          <a:p>
            <a:r>
              <a:rPr kumimoji="1" lang="ja-JP" altLang="en-US" dirty="0" smtClean="0"/>
              <a:t>担当者情報は社員情報に自動登録</a:t>
            </a:r>
            <a:endParaRPr kumimoji="1" lang="ja-JP" altLang="en-US" dirty="0"/>
          </a:p>
        </p:txBody>
      </p:sp>
      <p:sp>
        <p:nvSpPr>
          <p:cNvPr id="15" name="正方形/長方形 14"/>
          <p:cNvSpPr/>
          <p:nvPr/>
        </p:nvSpPr>
        <p:spPr>
          <a:xfrm>
            <a:off x="475897" y="1531339"/>
            <a:ext cx="7852855"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 xmlns:a16="http://schemas.microsoft.com/office/drawing/2014/main" id="{7FA27A46-F1C7-4476-89DE-4C60B1DE0DB5}"/>
              </a:ext>
            </a:extLst>
          </p:cNvPr>
          <p:cNvSpPr/>
          <p:nvPr/>
        </p:nvSpPr>
        <p:spPr>
          <a:xfrm>
            <a:off x="475897" y="1531339"/>
            <a:ext cx="7852855"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grpSp>
        <p:nvGrpSpPr>
          <p:cNvPr id="41" name="Group 170">
            <a:extLst>
              <a:ext uri="{FF2B5EF4-FFF2-40B4-BE49-F238E27FC236}">
                <a16:creationId xmlns="" xmlns:a16="http://schemas.microsoft.com/office/drawing/2014/main" id="{53213A96-13D0-4C6C-ACCA-516241B42479}"/>
              </a:ext>
            </a:extLst>
          </p:cNvPr>
          <p:cNvGrpSpPr>
            <a:grpSpLocks noChangeAspect="1"/>
          </p:cNvGrpSpPr>
          <p:nvPr/>
        </p:nvGrpSpPr>
        <p:grpSpPr>
          <a:xfrm>
            <a:off x="576949" y="2476331"/>
            <a:ext cx="3644673" cy="288903"/>
            <a:chOff x="5797550" y="2670268"/>
            <a:chExt cx="2279190" cy="221332"/>
          </a:xfrm>
        </p:grpSpPr>
        <p:sp>
          <p:nvSpPr>
            <p:cNvPr id="43" name="TextBox 161">
              <a:extLst>
                <a:ext uri="{FF2B5EF4-FFF2-40B4-BE49-F238E27FC236}">
                  <a16:creationId xmlns="" xmlns:a16="http://schemas.microsoft.com/office/drawing/2014/main"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３．担当者情報入力</a:t>
              </a:r>
              <a:endParaRPr lang="en-ZA" sz="1000" dirty="0">
                <a:solidFill>
                  <a:schemeClr val="tx1">
                    <a:lumMod val="50000"/>
                    <a:lumOff val="50000"/>
                  </a:schemeClr>
                </a:solidFill>
              </a:endParaRPr>
            </a:p>
          </p:txBody>
        </p:sp>
        <p:cxnSp>
          <p:nvCxnSpPr>
            <p:cNvPr id="45" name="Straight Connector 164">
              <a:extLst>
                <a:ext uri="{FF2B5EF4-FFF2-40B4-BE49-F238E27FC236}">
                  <a16:creationId xmlns="" xmlns:a16="http://schemas.microsoft.com/office/drawing/2014/main"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8" name="グループ化 17"/>
          <p:cNvGrpSpPr/>
          <p:nvPr/>
        </p:nvGrpSpPr>
        <p:grpSpPr>
          <a:xfrm>
            <a:off x="653905" y="2863315"/>
            <a:ext cx="3422573" cy="233068"/>
            <a:chOff x="1160687" y="2345516"/>
            <a:chExt cx="3422573" cy="233068"/>
          </a:xfrm>
        </p:grpSpPr>
        <p:sp>
          <p:nvSpPr>
            <p:cNvPr id="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担当者氏名</a:t>
              </a:r>
              <a:endParaRPr lang="en-ZA" sz="900" dirty="0">
                <a:solidFill>
                  <a:schemeClr val="tx1">
                    <a:lumMod val="75000"/>
                    <a:lumOff val="25000"/>
                  </a:schemeClr>
                </a:solidFill>
              </a:endParaRPr>
            </a:p>
          </p:txBody>
        </p:sp>
        <p:cxnSp>
          <p:nvCxnSpPr>
            <p:cNvPr id="47"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1" name="グループ化 50"/>
          <p:cNvGrpSpPr/>
          <p:nvPr/>
        </p:nvGrpSpPr>
        <p:grpSpPr>
          <a:xfrm>
            <a:off x="653905" y="3473576"/>
            <a:ext cx="3422573" cy="233068"/>
            <a:chOff x="1160687" y="2345516"/>
            <a:chExt cx="3422573" cy="233068"/>
          </a:xfrm>
        </p:grpSpPr>
        <p:sp>
          <p:nvSpPr>
            <p:cNvPr id="52"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メールアドレス</a:t>
              </a:r>
              <a:endParaRPr lang="en-ZA" sz="900" dirty="0">
                <a:solidFill>
                  <a:schemeClr val="tx1">
                    <a:lumMod val="75000"/>
                    <a:lumOff val="25000"/>
                  </a:schemeClr>
                </a:solidFill>
              </a:endParaRPr>
            </a:p>
          </p:txBody>
        </p:sp>
        <p:cxnSp>
          <p:nvCxnSpPr>
            <p:cNvPr id="53"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29" name="グループ化 28"/>
          <p:cNvGrpSpPr/>
          <p:nvPr/>
        </p:nvGrpSpPr>
        <p:grpSpPr>
          <a:xfrm>
            <a:off x="648391" y="3805263"/>
            <a:ext cx="3422573" cy="233068"/>
            <a:chOff x="1160687" y="2345516"/>
            <a:chExt cx="3422573" cy="233068"/>
          </a:xfrm>
        </p:grpSpPr>
        <p:sp>
          <p:nvSpPr>
            <p:cNvPr id="30"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携帯番号</a:t>
              </a:r>
              <a:endParaRPr lang="en-ZA" sz="900" dirty="0">
                <a:solidFill>
                  <a:schemeClr val="tx1">
                    <a:lumMod val="75000"/>
                    <a:lumOff val="25000"/>
                  </a:schemeClr>
                </a:solidFill>
              </a:endParaRPr>
            </a:p>
          </p:txBody>
        </p:sp>
        <p:cxnSp>
          <p:nvCxnSpPr>
            <p:cNvPr id="31"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8" name="グループ化 37"/>
          <p:cNvGrpSpPr/>
          <p:nvPr/>
        </p:nvGrpSpPr>
        <p:grpSpPr>
          <a:xfrm>
            <a:off x="641050" y="3191987"/>
            <a:ext cx="3422573" cy="233068"/>
            <a:chOff x="1160687" y="2345516"/>
            <a:chExt cx="3422573" cy="233068"/>
          </a:xfrm>
        </p:grpSpPr>
        <p:sp>
          <p:nvSpPr>
            <p:cNvPr id="39"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氏名かな</a:t>
              </a:r>
              <a:endParaRPr lang="en-US" altLang="ja-JP" sz="900" dirty="0" smtClean="0">
                <a:solidFill>
                  <a:schemeClr val="tx1">
                    <a:lumMod val="75000"/>
                    <a:lumOff val="25000"/>
                  </a:schemeClr>
                </a:solidFill>
              </a:endParaRPr>
            </a:p>
          </p:txBody>
        </p:sp>
        <p:cxnSp>
          <p:nvCxnSpPr>
            <p:cNvPr id="42"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6" name="グループ化 45"/>
          <p:cNvGrpSpPr/>
          <p:nvPr/>
        </p:nvGrpSpPr>
        <p:grpSpPr>
          <a:xfrm>
            <a:off x="668587" y="4144952"/>
            <a:ext cx="3422573" cy="233068"/>
            <a:chOff x="1160687" y="2345516"/>
            <a:chExt cx="3422573" cy="233068"/>
          </a:xfrm>
        </p:grpSpPr>
        <p:sp>
          <p:nvSpPr>
            <p:cNvPr id="54" name="TextBox 88">
              <a:extLst>
                <a:ext uri="{FF2B5EF4-FFF2-40B4-BE49-F238E27FC236}">
                  <a16:creationId xmlns="" xmlns:a16="http://schemas.microsoft.com/office/drawing/2014/main"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担当者部署</a:t>
              </a:r>
              <a:endParaRPr lang="en-ZA" sz="900" dirty="0">
                <a:solidFill>
                  <a:schemeClr val="tx1">
                    <a:lumMod val="75000"/>
                    <a:lumOff val="25000"/>
                  </a:schemeClr>
                </a:solidFill>
              </a:endParaRPr>
            </a:p>
          </p:txBody>
        </p:sp>
        <p:cxnSp>
          <p:nvCxnSpPr>
            <p:cNvPr id="62" name="Straight Connector 164">
              <a:extLst>
                <a:ext uri="{FF2B5EF4-FFF2-40B4-BE49-F238E27FC236}">
                  <a16:creationId xmlns="" xmlns:a16="http://schemas.microsoft.com/office/drawing/2014/main"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9" name="グループ化 68"/>
          <p:cNvGrpSpPr/>
          <p:nvPr/>
        </p:nvGrpSpPr>
        <p:grpSpPr>
          <a:xfrm>
            <a:off x="2172414" y="1868551"/>
            <a:ext cx="4404651" cy="378884"/>
            <a:chOff x="2172414" y="1868551"/>
            <a:chExt cx="4404651" cy="378884"/>
          </a:xfrm>
        </p:grpSpPr>
        <p:sp>
          <p:nvSpPr>
            <p:cNvPr id="70" name="Freeform: Shape 281">
              <a:extLst>
                <a:ext uri="{FF2B5EF4-FFF2-40B4-BE49-F238E27FC236}">
                  <a16:creationId xmlns="" xmlns:a16="http://schemas.microsoft.com/office/drawing/2014/main"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会社情報</a:t>
              </a:r>
              <a:endParaRPr lang="en-ZA" sz="1000" dirty="0">
                <a:solidFill>
                  <a:srgbClr val="0076FF"/>
                </a:solidFill>
              </a:endParaRPr>
            </a:p>
          </p:txBody>
        </p:sp>
        <p:sp>
          <p:nvSpPr>
            <p:cNvPr id="71" name="Freeform: Shape 279">
              <a:extLst>
                <a:ext uri="{FF2B5EF4-FFF2-40B4-BE49-F238E27FC236}">
                  <a16:creationId xmlns="" xmlns:a16="http://schemas.microsoft.com/office/drawing/2014/main"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会員</a:t>
              </a:r>
              <a:r>
                <a:rPr lang="en-US" altLang="ja-JP" sz="1000" dirty="0">
                  <a:solidFill>
                    <a:srgbClr val="0076FF"/>
                  </a:solidFill>
                </a:rPr>
                <a:t>ID</a:t>
              </a:r>
              <a:r>
                <a:rPr lang="ja-JP" altLang="en-US" sz="1000" dirty="0">
                  <a:solidFill>
                    <a:srgbClr val="0076FF"/>
                  </a:solidFill>
                </a:rPr>
                <a:t>・</a:t>
              </a:r>
              <a:endParaRPr lang="en-US" altLang="ja-JP" sz="1000" dirty="0">
                <a:solidFill>
                  <a:srgbClr val="0076FF"/>
                </a:solidFill>
              </a:endParaRPr>
            </a:p>
            <a:p>
              <a:pPr algn="ctr"/>
              <a:r>
                <a:rPr lang="ja-JP" altLang="en-US" sz="1000" dirty="0">
                  <a:solidFill>
                    <a:srgbClr val="0076FF"/>
                  </a:solidFill>
                </a:rPr>
                <a:t>パスワード</a:t>
              </a:r>
              <a:endParaRPr lang="en-ZA" sz="1000" dirty="0">
                <a:solidFill>
                  <a:srgbClr val="0076FF"/>
                </a:solidFill>
              </a:endParaRPr>
            </a:p>
          </p:txBody>
        </p:sp>
        <p:sp>
          <p:nvSpPr>
            <p:cNvPr id="72" name="Freeform: Shape 278">
              <a:extLst>
                <a:ext uri="{FF2B5EF4-FFF2-40B4-BE49-F238E27FC236}">
                  <a16:creationId xmlns="" xmlns:a16="http://schemas.microsoft.com/office/drawing/2014/main"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完了</a:t>
              </a:r>
              <a:endParaRPr lang="en-ZA" sz="1000" dirty="0">
                <a:solidFill>
                  <a:srgbClr val="0076FF"/>
                </a:solidFill>
              </a:endParaRPr>
            </a:p>
          </p:txBody>
        </p:sp>
        <p:sp>
          <p:nvSpPr>
            <p:cNvPr id="73" name="Freeform: Shape 281">
              <a:extLst>
                <a:ext uri="{FF2B5EF4-FFF2-40B4-BE49-F238E27FC236}">
                  <a16:creationId xmlns="" xmlns:a16="http://schemas.microsoft.com/office/drawing/2014/main"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chemeClr val="bg1"/>
                  </a:solidFill>
                </a:rPr>
                <a:t>担当者情報</a:t>
              </a:r>
              <a:endParaRPr lang="en-ZA" sz="1000" dirty="0">
                <a:solidFill>
                  <a:schemeClr val="bg1"/>
                </a:solidFill>
              </a:endParaRPr>
            </a:p>
          </p:txBody>
        </p:sp>
        <p:sp>
          <p:nvSpPr>
            <p:cNvPr id="74" name="Freeform: Shape 281">
              <a:extLst>
                <a:ext uri="{FF2B5EF4-FFF2-40B4-BE49-F238E27FC236}">
                  <a16:creationId xmlns="" xmlns:a16="http://schemas.microsoft.com/office/drawing/2014/main"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確認</a:t>
              </a:r>
              <a:endParaRPr lang="en-ZA" sz="1000" dirty="0">
                <a:solidFill>
                  <a:srgbClr val="0076FF"/>
                </a:solidFill>
              </a:endParaRPr>
            </a:p>
          </p:txBody>
        </p:sp>
      </p:grpSp>
      <p:grpSp>
        <p:nvGrpSpPr>
          <p:cNvPr id="58" name="グループ化 57"/>
          <p:cNvGrpSpPr/>
          <p:nvPr/>
        </p:nvGrpSpPr>
        <p:grpSpPr>
          <a:xfrm>
            <a:off x="1292238" y="4637401"/>
            <a:ext cx="2280968" cy="275199"/>
            <a:chOff x="1292238" y="5199268"/>
            <a:chExt cx="2280968" cy="275199"/>
          </a:xfrm>
        </p:grpSpPr>
        <p:sp>
          <p:nvSpPr>
            <p:cNvPr id="59" name="Rectangle: Rounded Corners 90">
              <a:extLst>
                <a:ext uri="{FF2B5EF4-FFF2-40B4-BE49-F238E27FC236}">
                  <a16:creationId xmlns="" xmlns:a16="http://schemas.microsoft.com/office/drawing/2014/main" id="{7FA27A46-F1C7-4476-89DE-4C60B1DE0DB5}"/>
                </a:ext>
              </a:extLst>
            </p:cNvPr>
            <p:cNvSpPr/>
            <p:nvPr/>
          </p:nvSpPr>
          <p:spPr>
            <a:xfrm>
              <a:off x="2488547" y="5212530"/>
              <a:ext cx="108465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次へ</a:t>
              </a:r>
              <a:endParaRPr lang="en-ZA" sz="900" dirty="0">
                <a:solidFill>
                  <a:schemeClr val="bg1"/>
                </a:solidFill>
              </a:endParaRPr>
            </a:p>
          </p:txBody>
        </p:sp>
        <p:sp>
          <p:nvSpPr>
            <p:cNvPr id="60" name="Rectangle: Rounded Corners 103">
              <a:extLst>
                <a:ext uri="{FF2B5EF4-FFF2-40B4-BE49-F238E27FC236}">
                  <a16:creationId xmlns="" xmlns:a16="http://schemas.microsoft.com/office/drawing/2014/main" id="{476A444B-9D35-43D9-AA85-E072FFD634EF}"/>
                </a:ext>
              </a:extLst>
            </p:cNvPr>
            <p:cNvSpPr/>
            <p:nvPr/>
          </p:nvSpPr>
          <p:spPr>
            <a:xfrm>
              <a:off x="1292238" y="5199268"/>
              <a:ext cx="1140656"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75" name="グループ化 74"/>
            <p:cNvGrpSpPr/>
            <p:nvPr/>
          </p:nvGrpSpPr>
          <p:grpSpPr>
            <a:xfrm>
              <a:off x="1619219" y="5201513"/>
              <a:ext cx="525468" cy="259692"/>
              <a:chOff x="4095144" y="4198678"/>
              <a:chExt cx="525468" cy="259692"/>
            </a:xfrm>
          </p:grpSpPr>
          <p:sp>
            <p:nvSpPr>
              <p:cNvPr id="76" name="Freeform: Shape 77">
                <a:extLst>
                  <a:ext uri="{FF2B5EF4-FFF2-40B4-BE49-F238E27FC236}">
                    <a16:creationId xmlns="" xmlns:a16="http://schemas.microsoft.com/office/drawing/2014/main"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77" name="TextBox 78">
                <a:extLst>
                  <a:ext uri="{FF2B5EF4-FFF2-40B4-BE49-F238E27FC236}">
                    <a16:creationId xmlns="" xmlns:a16="http://schemas.microsoft.com/office/drawing/2014/main"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2552434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8</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15" name="正方形/長方形 14"/>
          <p:cNvSpPr/>
          <p:nvPr/>
        </p:nvSpPr>
        <p:spPr>
          <a:xfrm>
            <a:off x="475897" y="1531339"/>
            <a:ext cx="7852855"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 xmlns:a16="http://schemas.microsoft.com/office/drawing/2014/main" id="{7FA27A46-F1C7-4476-89DE-4C60B1DE0DB5}"/>
              </a:ext>
            </a:extLst>
          </p:cNvPr>
          <p:cNvSpPr/>
          <p:nvPr/>
        </p:nvSpPr>
        <p:spPr>
          <a:xfrm>
            <a:off x="475897" y="1531339"/>
            <a:ext cx="7852855"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grpSp>
        <p:nvGrpSpPr>
          <p:cNvPr id="41" name="Group 170">
            <a:extLst>
              <a:ext uri="{FF2B5EF4-FFF2-40B4-BE49-F238E27FC236}">
                <a16:creationId xmlns="" xmlns:a16="http://schemas.microsoft.com/office/drawing/2014/main" id="{53213A96-13D0-4C6C-ACCA-516241B42479}"/>
              </a:ext>
            </a:extLst>
          </p:cNvPr>
          <p:cNvGrpSpPr>
            <a:grpSpLocks noChangeAspect="1"/>
          </p:cNvGrpSpPr>
          <p:nvPr/>
        </p:nvGrpSpPr>
        <p:grpSpPr>
          <a:xfrm>
            <a:off x="576949" y="3313623"/>
            <a:ext cx="3644673" cy="288903"/>
            <a:chOff x="5797550" y="2670268"/>
            <a:chExt cx="2279190" cy="221332"/>
          </a:xfrm>
        </p:grpSpPr>
        <p:sp>
          <p:nvSpPr>
            <p:cNvPr id="43" name="TextBox 161">
              <a:extLst>
                <a:ext uri="{FF2B5EF4-FFF2-40B4-BE49-F238E27FC236}">
                  <a16:creationId xmlns="" xmlns:a16="http://schemas.microsoft.com/office/drawing/2014/main"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３．担当者情報入力</a:t>
              </a:r>
              <a:endParaRPr lang="en-ZA" sz="1000" dirty="0">
                <a:solidFill>
                  <a:schemeClr val="tx1">
                    <a:lumMod val="50000"/>
                    <a:lumOff val="50000"/>
                  </a:schemeClr>
                </a:solidFill>
              </a:endParaRPr>
            </a:p>
          </p:txBody>
        </p:sp>
        <p:cxnSp>
          <p:nvCxnSpPr>
            <p:cNvPr id="45" name="Straight Connector 164">
              <a:extLst>
                <a:ext uri="{FF2B5EF4-FFF2-40B4-BE49-F238E27FC236}">
                  <a16:creationId xmlns="" xmlns:a16="http://schemas.microsoft.com/office/drawing/2014/main"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69" name="グループ化 68"/>
          <p:cNvGrpSpPr/>
          <p:nvPr/>
        </p:nvGrpSpPr>
        <p:grpSpPr>
          <a:xfrm>
            <a:off x="2172414" y="1868551"/>
            <a:ext cx="4404651" cy="378884"/>
            <a:chOff x="2172414" y="1868551"/>
            <a:chExt cx="4404651" cy="378884"/>
          </a:xfrm>
        </p:grpSpPr>
        <p:sp>
          <p:nvSpPr>
            <p:cNvPr id="70" name="Freeform: Shape 281">
              <a:extLst>
                <a:ext uri="{FF2B5EF4-FFF2-40B4-BE49-F238E27FC236}">
                  <a16:creationId xmlns="" xmlns:a16="http://schemas.microsoft.com/office/drawing/2014/main"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会社情報</a:t>
              </a:r>
              <a:endParaRPr lang="en-ZA" sz="1000" dirty="0">
                <a:solidFill>
                  <a:srgbClr val="0076FF"/>
                </a:solidFill>
              </a:endParaRPr>
            </a:p>
          </p:txBody>
        </p:sp>
        <p:sp>
          <p:nvSpPr>
            <p:cNvPr id="71" name="Freeform: Shape 279">
              <a:extLst>
                <a:ext uri="{FF2B5EF4-FFF2-40B4-BE49-F238E27FC236}">
                  <a16:creationId xmlns="" xmlns:a16="http://schemas.microsoft.com/office/drawing/2014/main"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会員</a:t>
              </a:r>
              <a:r>
                <a:rPr lang="en-US" altLang="ja-JP" sz="1000" dirty="0">
                  <a:solidFill>
                    <a:srgbClr val="0076FF"/>
                  </a:solidFill>
                </a:rPr>
                <a:t>ID</a:t>
              </a:r>
              <a:r>
                <a:rPr lang="ja-JP" altLang="en-US" sz="1000" dirty="0">
                  <a:solidFill>
                    <a:srgbClr val="0076FF"/>
                  </a:solidFill>
                </a:rPr>
                <a:t>・</a:t>
              </a:r>
              <a:endParaRPr lang="en-US" altLang="ja-JP" sz="1000" dirty="0">
                <a:solidFill>
                  <a:srgbClr val="0076FF"/>
                </a:solidFill>
              </a:endParaRPr>
            </a:p>
            <a:p>
              <a:pPr algn="ctr"/>
              <a:r>
                <a:rPr lang="ja-JP" altLang="en-US" sz="1000" dirty="0">
                  <a:solidFill>
                    <a:srgbClr val="0076FF"/>
                  </a:solidFill>
                </a:rPr>
                <a:t>パスワード</a:t>
              </a:r>
              <a:endParaRPr lang="en-ZA" sz="1000" dirty="0">
                <a:solidFill>
                  <a:srgbClr val="0076FF"/>
                </a:solidFill>
              </a:endParaRPr>
            </a:p>
          </p:txBody>
        </p:sp>
        <p:sp>
          <p:nvSpPr>
            <p:cNvPr id="72" name="Freeform: Shape 278">
              <a:extLst>
                <a:ext uri="{FF2B5EF4-FFF2-40B4-BE49-F238E27FC236}">
                  <a16:creationId xmlns="" xmlns:a16="http://schemas.microsoft.com/office/drawing/2014/main"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完了</a:t>
              </a:r>
              <a:endParaRPr lang="en-ZA" sz="1000" dirty="0">
                <a:solidFill>
                  <a:srgbClr val="0076FF"/>
                </a:solidFill>
              </a:endParaRPr>
            </a:p>
          </p:txBody>
        </p:sp>
        <p:sp>
          <p:nvSpPr>
            <p:cNvPr id="73" name="Freeform: Shape 281">
              <a:extLst>
                <a:ext uri="{FF2B5EF4-FFF2-40B4-BE49-F238E27FC236}">
                  <a16:creationId xmlns="" xmlns:a16="http://schemas.microsoft.com/office/drawing/2014/main"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担当者情報</a:t>
              </a:r>
              <a:endParaRPr lang="en-ZA" sz="1000" dirty="0">
                <a:solidFill>
                  <a:srgbClr val="0076FF"/>
                </a:solidFill>
              </a:endParaRPr>
            </a:p>
          </p:txBody>
        </p:sp>
        <p:sp>
          <p:nvSpPr>
            <p:cNvPr id="74" name="Freeform: Shape 281">
              <a:extLst>
                <a:ext uri="{FF2B5EF4-FFF2-40B4-BE49-F238E27FC236}">
                  <a16:creationId xmlns="" xmlns:a16="http://schemas.microsoft.com/office/drawing/2014/main"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chemeClr val="bg1"/>
                  </a:solidFill>
                </a:rPr>
                <a:t>確認</a:t>
              </a:r>
              <a:endParaRPr lang="en-ZA" sz="1000" dirty="0">
                <a:solidFill>
                  <a:schemeClr val="bg1"/>
                </a:solidFill>
              </a:endParaRPr>
            </a:p>
          </p:txBody>
        </p:sp>
      </p:grpSp>
      <p:grpSp>
        <p:nvGrpSpPr>
          <p:cNvPr id="34" name="Group 170">
            <a:extLst>
              <a:ext uri="{FF2B5EF4-FFF2-40B4-BE49-F238E27FC236}">
                <a16:creationId xmlns="" xmlns:a16="http://schemas.microsoft.com/office/drawing/2014/main" id="{53213A96-13D0-4C6C-ACCA-516241B42479}"/>
              </a:ext>
            </a:extLst>
          </p:cNvPr>
          <p:cNvGrpSpPr>
            <a:grpSpLocks noChangeAspect="1"/>
          </p:cNvGrpSpPr>
          <p:nvPr/>
        </p:nvGrpSpPr>
        <p:grpSpPr>
          <a:xfrm>
            <a:off x="610000" y="2476330"/>
            <a:ext cx="3644673" cy="346751"/>
            <a:chOff x="5797550" y="2670268"/>
            <a:chExt cx="2279190" cy="221332"/>
          </a:xfrm>
        </p:grpSpPr>
        <p:sp>
          <p:nvSpPr>
            <p:cNvPr id="35" name="TextBox 161">
              <a:extLst>
                <a:ext uri="{FF2B5EF4-FFF2-40B4-BE49-F238E27FC236}">
                  <a16:creationId xmlns="" xmlns:a16="http://schemas.microsoft.com/office/drawing/2014/main"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１．会員</a:t>
              </a:r>
              <a:r>
                <a:rPr lang="en-US" altLang="ja-JP" sz="1000" dirty="0" smtClean="0">
                  <a:solidFill>
                    <a:schemeClr val="tx1">
                      <a:lumMod val="50000"/>
                      <a:lumOff val="50000"/>
                    </a:schemeClr>
                  </a:solidFill>
                </a:rPr>
                <a:t>ID</a:t>
              </a:r>
              <a:r>
                <a:rPr lang="ja-JP" altLang="en-US" sz="1000" dirty="0" smtClean="0">
                  <a:solidFill>
                    <a:schemeClr val="tx1">
                      <a:lumMod val="50000"/>
                      <a:lumOff val="50000"/>
                    </a:schemeClr>
                  </a:solidFill>
                </a:rPr>
                <a:t>・パスワード入力</a:t>
              </a:r>
              <a:endParaRPr lang="en-ZA" sz="1000" dirty="0">
                <a:solidFill>
                  <a:schemeClr val="tx1">
                    <a:lumMod val="50000"/>
                    <a:lumOff val="50000"/>
                  </a:schemeClr>
                </a:solidFill>
              </a:endParaRPr>
            </a:p>
          </p:txBody>
        </p:sp>
        <p:cxnSp>
          <p:nvCxnSpPr>
            <p:cNvPr id="36" name="Straight Connector 164">
              <a:extLst>
                <a:ext uri="{FF2B5EF4-FFF2-40B4-BE49-F238E27FC236}">
                  <a16:creationId xmlns="" xmlns:a16="http://schemas.microsoft.com/office/drawing/2014/main"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7" name="Group 170">
            <a:extLst>
              <a:ext uri="{FF2B5EF4-FFF2-40B4-BE49-F238E27FC236}">
                <a16:creationId xmlns="" xmlns:a16="http://schemas.microsoft.com/office/drawing/2014/main" id="{53213A96-13D0-4C6C-ACCA-516241B42479}"/>
              </a:ext>
            </a:extLst>
          </p:cNvPr>
          <p:cNvGrpSpPr>
            <a:grpSpLocks noChangeAspect="1"/>
          </p:cNvGrpSpPr>
          <p:nvPr/>
        </p:nvGrpSpPr>
        <p:grpSpPr>
          <a:xfrm>
            <a:off x="576949" y="2905994"/>
            <a:ext cx="3644673" cy="288903"/>
            <a:chOff x="5797550" y="2670268"/>
            <a:chExt cx="2279190" cy="221332"/>
          </a:xfrm>
        </p:grpSpPr>
        <p:sp>
          <p:nvSpPr>
            <p:cNvPr id="44" name="TextBox 161">
              <a:extLst>
                <a:ext uri="{FF2B5EF4-FFF2-40B4-BE49-F238E27FC236}">
                  <a16:creationId xmlns="" xmlns:a16="http://schemas.microsoft.com/office/drawing/2014/main"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２．会社情報入力</a:t>
              </a:r>
              <a:endParaRPr lang="en-ZA" sz="1000" dirty="0">
                <a:solidFill>
                  <a:schemeClr val="tx1">
                    <a:lumMod val="50000"/>
                    <a:lumOff val="50000"/>
                  </a:schemeClr>
                </a:solidFill>
              </a:endParaRPr>
            </a:p>
          </p:txBody>
        </p:sp>
        <p:cxnSp>
          <p:nvCxnSpPr>
            <p:cNvPr id="48" name="Straight Connector 164">
              <a:extLst>
                <a:ext uri="{FF2B5EF4-FFF2-40B4-BE49-F238E27FC236}">
                  <a16:creationId xmlns="" xmlns:a16="http://schemas.microsoft.com/office/drawing/2014/main"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49" name="グループ化 48"/>
          <p:cNvGrpSpPr/>
          <p:nvPr/>
        </p:nvGrpSpPr>
        <p:grpSpPr>
          <a:xfrm>
            <a:off x="1258801" y="5094699"/>
            <a:ext cx="2280968" cy="275199"/>
            <a:chOff x="1292238" y="5199268"/>
            <a:chExt cx="2280968" cy="275199"/>
          </a:xfrm>
        </p:grpSpPr>
        <p:sp>
          <p:nvSpPr>
            <p:cNvPr id="50" name="Rectangle: Rounded Corners 90">
              <a:extLst>
                <a:ext uri="{FF2B5EF4-FFF2-40B4-BE49-F238E27FC236}">
                  <a16:creationId xmlns="" xmlns:a16="http://schemas.microsoft.com/office/drawing/2014/main" id="{7FA27A46-F1C7-4476-89DE-4C60B1DE0DB5}"/>
                </a:ext>
              </a:extLst>
            </p:cNvPr>
            <p:cNvSpPr/>
            <p:nvPr/>
          </p:nvSpPr>
          <p:spPr>
            <a:xfrm>
              <a:off x="2488547" y="5212530"/>
              <a:ext cx="108465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登録完了</a:t>
              </a:r>
              <a:endParaRPr lang="en-ZA" sz="900" dirty="0">
                <a:solidFill>
                  <a:schemeClr val="bg1"/>
                </a:solidFill>
              </a:endParaRPr>
            </a:p>
          </p:txBody>
        </p:sp>
        <p:sp>
          <p:nvSpPr>
            <p:cNvPr id="55" name="Rectangle: Rounded Corners 103">
              <a:extLst>
                <a:ext uri="{FF2B5EF4-FFF2-40B4-BE49-F238E27FC236}">
                  <a16:creationId xmlns="" xmlns:a16="http://schemas.microsoft.com/office/drawing/2014/main" id="{476A444B-9D35-43D9-AA85-E072FFD634EF}"/>
                </a:ext>
              </a:extLst>
            </p:cNvPr>
            <p:cNvSpPr/>
            <p:nvPr/>
          </p:nvSpPr>
          <p:spPr>
            <a:xfrm>
              <a:off x="1292238" y="5199268"/>
              <a:ext cx="1140656"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56" name="グループ化 55"/>
            <p:cNvGrpSpPr/>
            <p:nvPr/>
          </p:nvGrpSpPr>
          <p:grpSpPr>
            <a:xfrm>
              <a:off x="1619219" y="5201513"/>
              <a:ext cx="525468" cy="259692"/>
              <a:chOff x="4095144" y="4198678"/>
              <a:chExt cx="525468" cy="259692"/>
            </a:xfrm>
          </p:grpSpPr>
          <p:sp>
            <p:nvSpPr>
              <p:cNvPr id="57" name="Freeform: Shape 77">
                <a:extLst>
                  <a:ext uri="{FF2B5EF4-FFF2-40B4-BE49-F238E27FC236}">
                    <a16:creationId xmlns="" xmlns:a16="http://schemas.microsoft.com/office/drawing/2014/main"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58" name="TextBox 78">
                <a:extLst>
                  <a:ext uri="{FF2B5EF4-FFF2-40B4-BE49-F238E27FC236}">
                    <a16:creationId xmlns="" xmlns:a16="http://schemas.microsoft.com/office/drawing/2014/main"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2312317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12,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9</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15" name="正方形/長方形 14"/>
          <p:cNvSpPr/>
          <p:nvPr/>
        </p:nvSpPr>
        <p:spPr>
          <a:xfrm>
            <a:off x="508948" y="1531339"/>
            <a:ext cx="7830821"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 xmlns:a16="http://schemas.microsoft.com/office/drawing/2014/main" id="{7FA27A46-F1C7-4476-89DE-4C60B1DE0DB5}"/>
              </a:ext>
            </a:extLst>
          </p:cNvPr>
          <p:cNvSpPr/>
          <p:nvPr/>
        </p:nvSpPr>
        <p:spPr>
          <a:xfrm>
            <a:off x="508948" y="1531339"/>
            <a:ext cx="7830821"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sp>
        <p:nvSpPr>
          <p:cNvPr id="61" name="Rectangle: Rounded Corners 90">
            <a:extLst>
              <a:ext uri="{FF2B5EF4-FFF2-40B4-BE49-F238E27FC236}">
                <a16:creationId xmlns="" xmlns:a16="http://schemas.microsoft.com/office/drawing/2014/main" id="{7FA27A46-F1C7-4476-89DE-4C60B1DE0DB5}"/>
              </a:ext>
            </a:extLst>
          </p:cNvPr>
          <p:cNvSpPr/>
          <p:nvPr/>
        </p:nvSpPr>
        <p:spPr>
          <a:xfrm>
            <a:off x="1091949" y="4907144"/>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ログイン画面へ</a:t>
            </a:r>
            <a:endParaRPr lang="en-ZA" sz="900" dirty="0">
              <a:solidFill>
                <a:schemeClr val="bg1"/>
              </a:solidFill>
            </a:endParaRPr>
          </a:p>
        </p:txBody>
      </p:sp>
      <p:grpSp>
        <p:nvGrpSpPr>
          <p:cNvPr id="21" name="グループ化 20"/>
          <p:cNvGrpSpPr/>
          <p:nvPr/>
        </p:nvGrpSpPr>
        <p:grpSpPr>
          <a:xfrm>
            <a:off x="1357156" y="1868551"/>
            <a:ext cx="4404651" cy="378884"/>
            <a:chOff x="2172414" y="1868551"/>
            <a:chExt cx="4404651" cy="378884"/>
          </a:xfrm>
        </p:grpSpPr>
        <p:sp>
          <p:nvSpPr>
            <p:cNvPr id="55" name="Freeform: Shape 281">
              <a:extLst>
                <a:ext uri="{FF2B5EF4-FFF2-40B4-BE49-F238E27FC236}">
                  <a16:creationId xmlns="" xmlns:a16="http://schemas.microsoft.com/office/drawing/2014/main"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会社情報</a:t>
              </a:r>
              <a:endParaRPr lang="en-ZA" sz="1000" dirty="0">
                <a:solidFill>
                  <a:srgbClr val="0076FF"/>
                </a:solidFill>
              </a:endParaRPr>
            </a:p>
          </p:txBody>
        </p:sp>
        <p:sp>
          <p:nvSpPr>
            <p:cNvPr id="56" name="Freeform: Shape 279">
              <a:extLst>
                <a:ext uri="{FF2B5EF4-FFF2-40B4-BE49-F238E27FC236}">
                  <a16:creationId xmlns="" xmlns:a16="http://schemas.microsoft.com/office/drawing/2014/main"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会員</a:t>
              </a:r>
              <a:r>
                <a:rPr lang="en-US" altLang="ja-JP" sz="1000" dirty="0">
                  <a:solidFill>
                    <a:srgbClr val="0076FF"/>
                  </a:solidFill>
                </a:rPr>
                <a:t>ID</a:t>
              </a:r>
              <a:r>
                <a:rPr lang="ja-JP" altLang="en-US" sz="1000" dirty="0">
                  <a:solidFill>
                    <a:srgbClr val="0076FF"/>
                  </a:solidFill>
                </a:rPr>
                <a:t>・</a:t>
              </a:r>
              <a:endParaRPr lang="en-US" altLang="ja-JP" sz="1000" dirty="0">
                <a:solidFill>
                  <a:srgbClr val="0076FF"/>
                </a:solidFill>
              </a:endParaRPr>
            </a:p>
            <a:p>
              <a:pPr algn="ctr"/>
              <a:r>
                <a:rPr lang="ja-JP" altLang="en-US" sz="1000" dirty="0">
                  <a:solidFill>
                    <a:srgbClr val="0076FF"/>
                  </a:solidFill>
                </a:rPr>
                <a:t>パスワード</a:t>
              </a:r>
              <a:endParaRPr lang="en-ZA" sz="1000" dirty="0">
                <a:solidFill>
                  <a:srgbClr val="0076FF"/>
                </a:solidFill>
              </a:endParaRPr>
            </a:p>
          </p:txBody>
        </p:sp>
        <p:sp>
          <p:nvSpPr>
            <p:cNvPr id="57" name="Freeform: Shape 278">
              <a:extLst>
                <a:ext uri="{FF2B5EF4-FFF2-40B4-BE49-F238E27FC236}">
                  <a16:creationId xmlns="" xmlns:a16="http://schemas.microsoft.com/office/drawing/2014/main"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chemeClr val="bg1"/>
                  </a:solidFill>
                </a:rPr>
                <a:t>完了</a:t>
              </a:r>
              <a:endParaRPr lang="en-ZA" sz="1000" dirty="0">
                <a:solidFill>
                  <a:schemeClr val="bg1"/>
                </a:solidFill>
              </a:endParaRPr>
            </a:p>
          </p:txBody>
        </p:sp>
        <p:sp>
          <p:nvSpPr>
            <p:cNvPr id="58" name="Freeform: Shape 281">
              <a:extLst>
                <a:ext uri="{FF2B5EF4-FFF2-40B4-BE49-F238E27FC236}">
                  <a16:creationId xmlns="" xmlns:a16="http://schemas.microsoft.com/office/drawing/2014/main"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担当者情報</a:t>
              </a:r>
              <a:endParaRPr lang="en-ZA" sz="1000" dirty="0">
                <a:solidFill>
                  <a:srgbClr val="0076FF"/>
                </a:solidFill>
              </a:endParaRPr>
            </a:p>
          </p:txBody>
        </p:sp>
        <p:sp>
          <p:nvSpPr>
            <p:cNvPr id="62" name="Freeform: Shape 281">
              <a:extLst>
                <a:ext uri="{FF2B5EF4-FFF2-40B4-BE49-F238E27FC236}">
                  <a16:creationId xmlns="" xmlns:a16="http://schemas.microsoft.com/office/drawing/2014/main"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確認</a:t>
              </a:r>
              <a:endParaRPr lang="en-ZA" sz="1000" dirty="0">
                <a:solidFill>
                  <a:srgbClr val="0076FF"/>
                </a:solidFill>
              </a:endParaRPr>
            </a:p>
          </p:txBody>
        </p:sp>
      </p:grpSp>
      <p:sp>
        <p:nvSpPr>
          <p:cNvPr id="30" name="正方形/長方形 29"/>
          <p:cNvSpPr/>
          <p:nvPr/>
        </p:nvSpPr>
        <p:spPr>
          <a:xfrm>
            <a:off x="885423" y="2401679"/>
            <a:ext cx="3025566" cy="385590"/>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smtClean="0">
                <a:solidFill>
                  <a:schemeClr val="tx1"/>
                </a:solidFill>
              </a:rPr>
              <a:t>●　仕入専用会員登録完了が完了しました。</a:t>
            </a:r>
            <a:endParaRPr kumimoji="1" lang="ja-JP" altLang="en-US" sz="1000" dirty="0">
              <a:solidFill>
                <a:schemeClr val="tx1"/>
              </a:solidFill>
            </a:endParaRPr>
          </a:p>
        </p:txBody>
      </p:sp>
      <p:sp>
        <p:nvSpPr>
          <p:cNvPr id="37" name="正方形/長方形 36"/>
          <p:cNvSpPr/>
          <p:nvPr/>
        </p:nvSpPr>
        <p:spPr>
          <a:xfrm>
            <a:off x="4122543" y="2409032"/>
            <a:ext cx="4087429" cy="385590"/>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smtClean="0">
                <a:solidFill>
                  <a:schemeClr val="tx1"/>
                </a:solidFill>
              </a:rPr>
              <a:t>●　流通会社会員登録完了が完了しました。</a:t>
            </a:r>
            <a:endParaRPr kumimoji="1" lang="ja-JP" altLang="en-US" sz="1000" dirty="0">
              <a:solidFill>
                <a:schemeClr val="tx1"/>
              </a:solidFill>
            </a:endParaRPr>
          </a:p>
        </p:txBody>
      </p:sp>
      <p:sp>
        <p:nvSpPr>
          <p:cNvPr id="38" name="正方形/長方形 37"/>
          <p:cNvSpPr/>
          <p:nvPr/>
        </p:nvSpPr>
        <p:spPr>
          <a:xfrm>
            <a:off x="883585" y="2862555"/>
            <a:ext cx="3025566" cy="1445040"/>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smtClean="0">
                <a:solidFill>
                  <a:schemeClr val="tx1"/>
                </a:solidFill>
              </a:rPr>
              <a:t>●　ログイン後流通会社に取引申請を行ってください。</a:t>
            </a:r>
            <a:endParaRPr kumimoji="1" lang="en-US" altLang="ja-JP" sz="1000" dirty="0" smtClean="0">
              <a:solidFill>
                <a:schemeClr val="tx1"/>
              </a:solidFill>
            </a:endParaRPr>
          </a:p>
          <a:p>
            <a:r>
              <a:rPr kumimoji="1" lang="ja-JP" altLang="en-US" sz="1000" dirty="0" smtClean="0">
                <a:solidFill>
                  <a:schemeClr val="tx1"/>
                </a:solidFill>
              </a:rPr>
              <a:t>●　流通会社から取引申請の受付が完了したら仕入注文の登録が可能になります。</a:t>
            </a:r>
            <a:endParaRPr kumimoji="1" lang="en-US" altLang="ja-JP" sz="1000" dirty="0" smtClean="0">
              <a:solidFill>
                <a:schemeClr val="tx1"/>
              </a:solidFill>
            </a:endParaRPr>
          </a:p>
          <a:p>
            <a:endParaRPr kumimoji="1" lang="ja-JP" altLang="en-US" sz="1000" dirty="0">
              <a:solidFill>
                <a:schemeClr val="tx1"/>
              </a:solidFill>
            </a:endParaRPr>
          </a:p>
        </p:txBody>
      </p:sp>
      <p:sp>
        <p:nvSpPr>
          <p:cNvPr id="39" name="正方形/長方形 38"/>
          <p:cNvSpPr/>
          <p:nvPr/>
        </p:nvSpPr>
        <p:spPr>
          <a:xfrm>
            <a:off x="4131722" y="2880924"/>
            <a:ext cx="4087429" cy="159192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smtClean="0">
                <a:solidFill>
                  <a:schemeClr val="tx1"/>
                </a:solidFill>
              </a:rPr>
              <a:t>●　ログイン後初期設定案内に従って担当者登録、商品登録、環境設定を行ってください。</a:t>
            </a:r>
            <a:endParaRPr kumimoji="1" lang="en-US" altLang="ja-JP" sz="1000" dirty="0" smtClean="0">
              <a:solidFill>
                <a:schemeClr val="tx1"/>
              </a:solidFill>
            </a:endParaRPr>
          </a:p>
          <a:p>
            <a:r>
              <a:rPr kumimoji="1" lang="ja-JP" altLang="en-US" sz="1000" dirty="0" smtClean="0">
                <a:solidFill>
                  <a:schemeClr val="tx1"/>
                </a:solidFill>
              </a:rPr>
              <a:t>●　環境設定で取引開始を設定すると注文の受付及び取引申請の受付が可能になります。</a:t>
            </a:r>
            <a:endParaRPr kumimoji="1" lang="en-US" altLang="ja-JP" sz="1000" dirty="0" smtClean="0">
              <a:solidFill>
                <a:schemeClr val="tx1"/>
              </a:solidFill>
            </a:endParaRPr>
          </a:p>
          <a:p>
            <a:endParaRPr kumimoji="1" lang="ja-JP" altLang="en-US" sz="1000" dirty="0">
              <a:solidFill>
                <a:schemeClr val="tx1"/>
              </a:solidFill>
            </a:endParaRPr>
          </a:p>
        </p:txBody>
      </p:sp>
    </p:spTree>
    <p:extLst>
      <p:ext uri="{BB962C8B-B14F-4D97-AF65-F5344CB8AC3E}">
        <p14:creationId xmlns:p14="http://schemas.microsoft.com/office/powerpoint/2010/main" val="4173619885"/>
      </p:ext>
    </p:extLst>
  </p:cSld>
  <p:clrMapOvr>
    <a:masterClrMapping/>
  </p:clrMapOvr>
</p:sld>
</file>

<file path=ppt/theme/theme1.xml><?xml version="1.0" encoding="utf-8"?>
<a:theme xmlns:a="http://schemas.openxmlformats.org/drawingml/2006/main" name="Content Light">
  <a:themeElements>
    <a:clrScheme name="Custom 76">
      <a:dk1>
        <a:srgbClr val="080808"/>
      </a:dk1>
      <a:lt1>
        <a:srgbClr val="FFFFFF"/>
      </a:lt1>
      <a:dk2>
        <a:srgbClr val="53585F"/>
      </a:dk2>
      <a:lt2>
        <a:srgbClr val="DCDEE0"/>
      </a:lt2>
      <a:accent1>
        <a:srgbClr val="024B90"/>
      </a:accent1>
      <a:accent2>
        <a:srgbClr val="00882B"/>
      </a:accent2>
      <a:accent3>
        <a:srgbClr val="DCBD23"/>
      </a:accent3>
      <a:accent4>
        <a:srgbClr val="DE6A10"/>
      </a:accent4>
      <a:accent5>
        <a:srgbClr val="FF01B6"/>
      </a:accent5>
      <a:accent6>
        <a:srgbClr val="773F9B"/>
      </a:accent6>
      <a:hlink>
        <a:srgbClr val="0083C4"/>
      </a:hlink>
      <a:folHlink>
        <a:srgbClr val="0083C4"/>
      </a:folHlink>
    </a:clrScheme>
    <a:fontScheme name="Custom 91">
      <a:majorFont>
        <a:latin typeface="Trebuchet MS"/>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OS Regular - Light">
  <a:themeElements>
    <a:clrScheme name="Custom 76">
      <a:dk1>
        <a:srgbClr val="080808"/>
      </a:dk1>
      <a:lt1>
        <a:srgbClr val="FFFFFF"/>
      </a:lt1>
      <a:dk2>
        <a:srgbClr val="53585F"/>
      </a:dk2>
      <a:lt2>
        <a:srgbClr val="DCDEE0"/>
      </a:lt2>
      <a:accent1>
        <a:srgbClr val="024B90"/>
      </a:accent1>
      <a:accent2>
        <a:srgbClr val="00882B"/>
      </a:accent2>
      <a:accent3>
        <a:srgbClr val="DCBD23"/>
      </a:accent3>
      <a:accent4>
        <a:srgbClr val="DE6A10"/>
      </a:accent4>
      <a:accent5>
        <a:srgbClr val="FF01B6"/>
      </a:accent5>
      <a:accent6>
        <a:srgbClr val="773F9B"/>
      </a:accent6>
      <a:hlink>
        <a:srgbClr val="0083C4"/>
      </a:hlink>
      <a:folHlink>
        <a:srgbClr val="0083C4"/>
      </a:folHlink>
    </a:clrScheme>
    <a:fontScheme name="Custom 91">
      <a:majorFont>
        <a:latin typeface="Trebuchet MS"/>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5088</TotalTime>
  <Words>1091</Words>
  <Application>Microsoft Office PowerPoint</Application>
  <PresentationFormat>ユーザー設定</PresentationFormat>
  <Paragraphs>418</Paragraphs>
  <Slides>22</Slides>
  <Notes>1</Notes>
  <HiddenSlides>0</HiddenSlides>
  <MMClips>0</MMClips>
  <ScaleCrop>false</ScaleCrop>
  <HeadingPairs>
    <vt:vector size="4" baseType="variant">
      <vt:variant>
        <vt:lpstr>テーマ</vt:lpstr>
      </vt:variant>
      <vt:variant>
        <vt:i4>2</vt:i4>
      </vt:variant>
      <vt:variant>
        <vt:lpstr>スライド タイトル</vt:lpstr>
      </vt:variant>
      <vt:variant>
        <vt:i4>22</vt:i4>
      </vt:variant>
    </vt:vector>
  </HeadingPairs>
  <TitlesOfParts>
    <vt:vector size="24" baseType="lpstr">
      <vt:lpstr>Content Light</vt:lpstr>
      <vt:lpstr>iOS Regular - Light</vt:lpstr>
      <vt:lpstr>Vendor Shop</vt:lpstr>
      <vt:lpstr>Home</vt:lpstr>
      <vt:lpstr>LogIn</vt:lpstr>
      <vt:lpstr>パスワード初期化</vt:lpstr>
      <vt:lpstr>会員登録</vt:lpstr>
      <vt:lpstr>会員登録</vt:lpstr>
      <vt:lpstr>会員登録</vt:lpstr>
      <vt:lpstr>会員登録</vt:lpstr>
      <vt:lpstr>会員登録</vt:lpstr>
      <vt:lpstr>社員管理　</vt:lpstr>
      <vt:lpstr>社員管理　＞　社員登録・修正</vt:lpstr>
      <vt:lpstr>お知らせ</vt:lpstr>
      <vt:lpstr>問い合わせ</vt:lpstr>
      <vt:lpstr>商品管理＞検索</vt:lpstr>
      <vt:lpstr>商品管理＞検索結果</vt:lpstr>
      <vt:lpstr>商品管理＞登録・修正</vt:lpstr>
      <vt:lpstr>商品管理＞商品分類管理</vt:lpstr>
      <vt:lpstr>受注管理＞得意先管理＞登録・修正</vt:lpstr>
      <vt:lpstr>受注管理＞得意先管理</vt:lpstr>
      <vt:lpstr>受注管理＞注文登録・修正</vt:lpstr>
      <vt:lpstr>受注管理＞注文登録＞商品追加</vt:lpstr>
      <vt:lpstr>受注管理＞注文詳細</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 Brewis</dc:creator>
  <cp:lastModifiedBy>嚴 柱賢</cp:lastModifiedBy>
  <cp:revision>402</cp:revision>
  <dcterms:created xsi:type="dcterms:W3CDTF">2017-10-03T06:40:41Z</dcterms:created>
  <dcterms:modified xsi:type="dcterms:W3CDTF">2018-10-12T10:03:05Z</dcterms:modified>
</cp:coreProperties>
</file>

<file path=docProps/thumbnail.jpeg>
</file>